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5" r:id="rId5"/>
    <p:sldId id="266" r:id="rId6"/>
    <p:sldId id="267" r:id="rId7"/>
    <p:sldId id="269" r:id="rId8"/>
    <p:sldId id="268" r:id="rId9"/>
    <p:sldId id="298" r:id="rId10"/>
    <p:sldId id="296" r:id="rId11"/>
    <p:sldId id="262" r:id="rId12"/>
    <p:sldId id="297" r:id="rId13"/>
    <p:sldId id="295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99" r:id="rId28"/>
    <p:sldId id="283" r:id="rId29"/>
    <p:sldId id="294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9C29DB-F9BB-432A-809D-1F407B40B3B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912A72-D2F8-4109-A913-45EE26BB09D4}">
      <dgm:prSet phldrT="[Text]" custT="1"/>
      <dgm:spPr/>
      <dgm:t>
        <a:bodyPr/>
        <a:lstStyle/>
        <a:p>
          <a:r>
            <a:rPr lang="en-US" sz="1200" dirty="0" smtClean="0"/>
            <a:t>Maintenance</a:t>
          </a:r>
        </a:p>
      </dgm:t>
    </dgm:pt>
    <dgm:pt modelId="{50FA1BC4-8859-4E9F-A699-D60AF3EDFC5B}" type="sibTrans" cxnId="{5940A345-2742-4623-B9A7-D8F5C940843D}">
      <dgm:prSet/>
      <dgm:spPr/>
      <dgm:t>
        <a:bodyPr/>
        <a:lstStyle/>
        <a:p>
          <a:endParaRPr lang="en-US"/>
        </a:p>
      </dgm:t>
    </dgm:pt>
    <dgm:pt modelId="{A77EF0F9-731A-4229-B73E-23261C1C54F6}" type="parTrans" cxnId="{5940A345-2742-4623-B9A7-D8F5C940843D}">
      <dgm:prSet/>
      <dgm:spPr/>
      <dgm:t>
        <a:bodyPr/>
        <a:lstStyle/>
        <a:p>
          <a:endParaRPr lang="en-US"/>
        </a:p>
      </dgm:t>
    </dgm:pt>
    <dgm:pt modelId="{AB56D314-3516-49E6-BE18-6338C2B56C26}">
      <dgm:prSet custT="1"/>
      <dgm:spPr/>
      <dgm:t>
        <a:bodyPr/>
        <a:lstStyle/>
        <a:p>
          <a:r>
            <a:rPr lang="en-US" sz="1200" dirty="0" smtClean="0"/>
            <a:t>Future upgrades &amp; expansions</a:t>
          </a:r>
          <a:endParaRPr lang="en-US" sz="1200" dirty="0"/>
        </a:p>
      </dgm:t>
    </dgm:pt>
    <dgm:pt modelId="{EE80F8E5-A57A-4DF5-9B5B-BEB5841B7CFF}" type="parTrans" cxnId="{7EC98A35-A4B4-4D1C-9C63-20EE4CE3D8D4}">
      <dgm:prSet/>
      <dgm:spPr/>
      <dgm:t>
        <a:bodyPr/>
        <a:lstStyle/>
        <a:p>
          <a:endParaRPr lang="en-US"/>
        </a:p>
      </dgm:t>
    </dgm:pt>
    <dgm:pt modelId="{42D3A5B9-F147-4825-A076-DEB51FF8B6A4}" type="sibTrans" cxnId="{7EC98A35-A4B4-4D1C-9C63-20EE4CE3D8D4}">
      <dgm:prSet/>
      <dgm:spPr/>
      <dgm:t>
        <a:bodyPr/>
        <a:lstStyle/>
        <a:p>
          <a:endParaRPr lang="en-US"/>
        </a:p>
      </dgm:t>
    </dgm:pt>
    <dgm:pt modelId="{345DA795-2CFD-4698-844B-09D682B8AE27}">
      <dgm:prSet custT="1"/>
      <dgm:spPr/>
      <dgm:t>
        <a:bodyPr/>
        <a:lstStyle/>
        <a:p>
          <a:r>
            <a:rPr lang="en-US" sz="1200" dirty="0" smtClean="0"/>
            <a:t>User-reported issues</a:t>
          </a:r>
          <a:endParaRPr lang="en-US" sz="1200" dirty="0"/>
        </a:p>
      </dgm:t>
    </dgm:pt>
    <dgm:pt modelId="{7B8101DD-DE61-4972-8054-99634640082E}" type="parTrans" cxnId="{62D8CED1-6B67-42F2-88C4-C4D3FEB33C18}">
      <dgm:prSet/>
      <dgm:spPr/>
      <dgm:t>
        <a:bodyPr/>
        <a:lstStyle/>
        <a:p>
          <a:endParaRPr lang="en-US"/>
        </a:p>
      </dgm:t>
    </dgm:pt>
    <dgm:pt modelId="{232CAC0B-4F0D-44F6-B738-74A466C082D9}" type="sibTrans" cxnId="{62D8CED1-6B67-42F2-88C4-C4D3FEB33C18}">
      <dgm:prSet/>
      <dgm:spPr/>
      <dgm:t>
        <a:bodyPr/>
        <a:lstStyle/>
        <a:p>
          <a:endParaRPr lang="en-US"/>
        </a:p>
      </dgm:t>
    </dgm:pt>
    <dgm:pt modelId="{E5E55A7C-B333-44CE-9034-DFF3534B2E7F}" type="pres">
      <dgm:prSet presAssocID="{DF9C29DB-F9BB-432A-809D-1F407B40B3B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C76759-1ABD-4301-9FCC-D54F4668908C}" type="pres">
      <dgm:prSet presAssocID="{15912A72-D2F8-4109-A913-45EE26BB09D4}" presName="composite" presStyleCnt="0"/>
      <dgm:spPr/>
    </dgm:pt>
    <dgm:pt modelId="{C0146935-0B00-4440-BD32-320C316175DE}" type="pres">
      <dgm:prSet presAssocID="{15912A72-D2F8-4109-A913-45EE26BB09D4}" presName="parTx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794B0-CE2B-4391-B7AD-BD67F49901F4}" type="pres">
      <dgm:prSet presAssocID="{15912A72-D2F8-4109-A913-45EE26BB09D4}" presName="parSh" presStyleLbl="node1" presStyleIdx="0" presStyleCnt="1"/>
      <dgm:spPr/>
      <dgm:t>
        <a:bodyPr/>
        <a:lstStyle/>
        <a:p>
          <a:endParaRPr lang="en-US"/>
        </a:p>
      </dgm:t>
    </dgm:pt>
    <dgm:pt modelId="{FDC4AEF2-0F71-4BAB-B0C3-398265EF4DEE}" type="pres">
      <dgm:prSet presAssocID="{15912A72-D2F8-4109-A913-45EE26BB09D4}" presName="desTx" presStyleLbl="fgAcc1" presStyleIdx="0" presStyleCnt="1" custLinFactNeighborX="185" custLinFactNeighborY="-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12230C-3C5A-46F1-A923-F6450BA2192C}" type="presOf" srcId="{DF9C29DB-F9BB-432A-809D-1F407B40B3B4}" destId="{E5E55A7C-B333-44CE-9034-DFF3534B2E7F}" srcOrd="0" destOrd="0" presId="urn:microsoft.com/office/officeart/2005/8/layout/process3"/>
    <dgm:cxn modelId="{7EC98A35-A4B4-4D1C-9C63-20EE4CE3D8D4}" srcId="{15912A72-D2F8-4109-A913-45EE26BB09D4}" destId="{AB56D314-3516-49E6-BE18-6338C2B56C26}" srcOrd="0" destOrd="0" parTransId="{EE80F8E5-A57A-4DF5-9B5B-BEB5841B7CFF}" sibTransId="{42D3A5B9-F147-4825-A076-DEB51FF8B6A4}"/>
    <dgm:cxn modelId="{97407F6F-35FD-440F-8555-4FAFD2F1F6D2}" type="presOf" srcId="{AB56D314-3516-49E6-BE18-6338C2B56C26}" destId="{FDC4AEF2-0F71-4BAB-B0C3-398265EF4DEE}" srcOrd="0" destOrd="0" presId="urn:microsoft.com/office/officeart/2005/8/layout/process3"/>
    <dgm:cxn modelId="{4E82C43F-B408-4CAC-88EA-DFCFB84BCB6B}" type="presOf" srcId="{345DA795-2CFD-4698-844B-09D682B8AE27}" destId="{FDC4AEF2-0F71-4BAB-B0C3-398265EF4DEE}" srcOrd="0" destOrd="1" presId="urn:microsoft.com/office/officeart/2005/8/layout/process3"/>
    <dgm:cxn modelId="{C392D775-282E-4A0B-BE47-6EDD85F627BC}" type="presOf" srcId="{15912A72-D2F8-4109-A913-45EE26BB09D4}" destId="{C0146935-0B00-4440-BD32-320C316175DE}" srcOrd="0" destOrd="0" presId="urn:microsoft.com/office/officeart/2005/8/layout/process3"/>
    <dgm:cxn modelId="{7154FD6B-39BD-4FAD-B55F-47B3BDB291E8}" type="presOf" srcId="{15912A72-D2F8-4109-A913-45EE26BB09D4}" destId="{BDC794B0-CE2B-4391-B7AD-BD67F49901F4}" srcOrd="1" destOrd="0" presId="urn:microsoft.com/office/officeart/2005/8/layout/process3"/>
    <dgm:cxn modelId="{62D8CED1-6B67-42F2-88C4-C4D3FEB33C18}" srcId="{15912A72-D2F8-4109-A913-45EE26BB09D4}" destId="{345DA795-2CFD-4698-844B-09D682B8AE27}" srcOrd="1" destOrd="0" parTransId="{7B8101DD-DE61-4972-8054-99634640082E}" sibTransId="{232CAC0B-4F0D-44F6-B738-74A466C082D9}"/>
    <dgm:cxn modelId="{5940A345-2742-4623-B9A7-D8F5C940843D}" srcId="{DF9C29DB-F9BB-432A-809D-1F407B40B3B4}" destId="{15912A72-D2F8-4109-A913-45EE26BB09D4}" srcOrd="0" destOrd="0" parTransId="{A77EF0F9-731A-4229-B73E-23261C1C54F6}" sibTransId="{50FA1BC4-8859-4E9F-A699-D60AF3EDFC5B}"/>
    <dgm:cxn modelId="{48F56E6D-1B40-4169-8965-1DDB64A51A9E}" type="presParOf" srcId="{E5E55A7C-B333-44CE-9034-DFF3534B2E7F}" destId="{E9C76759-1ABD-4301-9FCC-D54F4668908C}" srcOrd="0" destOrd="0" presId="urn:microsoft.com/office/officeart/2005/8/layout/process3"/>
    <dgm:cxn modelId="{8AD8AE37-DDAA-4178-96DB-440DA3975EAA}" type="presParOf" srcId="{E9C76759-1ABD-4301-9FCC-D54F4668908C}" destId="{C0146935-0B00-4440-BD32-320C316175DE}" srcOrd="0" destOrd="0" presId="urn:microsoft.com/office/officeart/2005/8/layout/process3"/>
    <dgm:cxn modelId="{13F7D3D4-8624-44B6-82B7-6CB5473048B6}" type="presParOf" srcId="{E9C76759-1ABD-4301-9FCC-D54F4668908C}" destId="{BDC794B0-CE2B-4391-B7AD-BD67F49901F4}" srcOrd="1" destOrd="0" presId="urn:microsoft.com/office/officeart/2005/8/layout/process3"/>
    <dgm:cxn modelId="{098AE7A3-E106-42EA-99C7-9A717ECE2DF3}" type="presParOf" srcId="{E9C76759-1ABD-4301-9FCC-D54F4668908C}" destId="{FDC4AEF2-0F71-4BAB-B0C3-398265EF4DE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832326-E2F0-4E66-A098-E0934A884711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61513A-DDCB-4229-A140-CC79AD6E1E4C}">
      <dgm:prSet phldrT="[Text]"/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0CAD32BF-092D-48DF-B25A-57F5E9BFC6E4}" type="parTrans" cxnId="{50232910-22C7-42DE-A1EE-E9E83EBA2066}">
      <dgm:prSet/>
      <dgm:spPr/>
      <dgm:t>
        <a:bodyPr/>
        <a:lstStyle/>
        <a:p>
          <a:endParaRPr lang="en-US"/>
        </a:p>
      </dgm:t>
    </dgm:pt>
    <dgm:pt modelId="{2112CFE5-2320-4BB7-8107-D38608F7ADFA}" type="sibTrans" cxnId="{50232910-22C7-42DE-A1EE-E9E83EBA2066}">
      <dgm:prSet/>
      <dgm:spPr/>
      <dgm:t>
        <a:bodyPr/>
        <a:lstStyle/>
        <a:p>
          <a:endParaRPr lang="en-US"/>
        </a:p>
      </dgm:t>
    </dgm:pt>
    <dgm:pt modelId="{86A0DEBB-3F0E-4476-AB50-CFF4133B2A17}">
      <dgm:prSet phldrT="[Text]" custT="1"/>
      <dgm:spPr/>
      <dgm:t>
        <a:bodyPr/>
        <a:lstStyle/>
        <a:p>
          <a:r>
            <a:rPr lang="en-US" sz="1200" dirty="0" smtClean="0"/>
            <a:t>Preliminary design for the system</a:t>
          </a:r>
          <a:endParaRPr lang="en-US" sz="1200" dirty="0"/>
        </a:p>
      </dgm:t>
    </dgm:pt>
    <dgm:pt modelId="{B60D18D0-7712-45EE-9E30-E7071AD26327}" type="parTrans" cxnId="{C02A2819-9D3C-4558-819A-6FCC6BF531ED}">
      <dgm:prSet/>
      <dgm:spPr/>
      <dgm:t>
        <a:bodyPr/>
        <a:lstStyle/>
        <a:p>
          <a:endParaRPr lang="en-US"/>
        </a:p>
      </dgm:t>
    </dgm:pt>
    <dgm:pt modelId="{6CF584D5-A860-435B-ADB8-3BBCE29C02C7}" type="sibTrans" cxnId="{C02A2819-9D3C-4558-819A-6FCC6BF531ED}">
      <dgm:prSet/>
      <dgm:spPr/>
      <dgm:t>
        <a:bodyPr/>
        <a:lstStyle/>
        <a:p>
          <a:endParaRPr lang="en-US"/>
        </a:p>
      </dgm:t>
    </dgm:pt>
    <dgm:pt modelId="{4E436EB0-6599-41EE-B148-8316F5E5F3ED}">
      <dgm:prSet phldrT="[Text]"/>
      <dgm:spPr/>
      <dgm:t>
        <a:bodyPr/>
        <a:lstStyle/>
        <a:p>
          <a:r>
            <a:rPr lang="en-US" dirty="0" smtClean="0"/>
            <a:t>Develop Prototype</a:t>
          </a:r>
          <a:endParaRPr lang="en-US" dirty="0"/>
        </a:p>
      </dgm:t>
    </dgm:pt>
    <dgm:pt modelId="{3532F84A-0FB5-4372-9306-CE68B02B479D}" type="parTrans" cxnId="{221247FF-9EA8-4E0A-98CA-E6ABAE80090F}">
      <dgm:prSet/>
      <dgm:spPr/>
      <dgm:t>
        <a:bodyPr/>
        <a:lstStyle/>
        <a:p>
          <a:endParaRPr lang="en-US"/>
        </a:p>
      </dgm:t>
    </dgm:pt>
    <dgm:pt modelId="{8DD8D8EC-AB60-407E-B719-95D7B38CAE56}" type="sibTrans" cxnId="{221247FF-9EA8-4E0A-98CA-E6ABAE80090F}">
      <dgm:prSet/>
      <dgm:spPr/>
      <dgm:t>
        <a:bodyPr/>
        <a:lstStyle/>
        <a:p>
          <a:endParaRPr lang="en-US"/>
        </a:p>
      </dgm:t>
    </dgm:pt>
    <dgm:pt modelId="{44C1668B-24DF-4EAE-817C-40005DB34117}">
      <dgm:prSet phldrT="[Text]" custT="1"/>
      <dgm:spPr/>
      <dgm:t>
        <a:bodyPr/>
        <a:lstStyle/>
        <a:p>
          <a:r>
            <a:rPr lang="en-US" sz="1200" dirty="0" smtClean="0"/>
            <a:t>Functional prototype highlighting key features</a:t>
          </a:r>
          <a:endParaRPr lang="en-US" sz="1200" dirty="0"/>
        </a:p>
      </dgm:t>
    </dgm:pt>
    <dgm:pt modelId="{FCF64CCE-AB01-4399-B5C5-DE00D7E970D0}" type="parTrans" cxnId="{D69A166D-38A7-4CDA-B5D4-4DF5F39CD164}">
      <dgm:prSet/>
      <dgm:spPr/>
      <dgm:t>
        <a:bodyPr/>
        <a:lstStyle/>
        <a:p>
          <a:endParaRPr lang="en-US"/>
        </a:p>
      </dgm:t>
    </dgm:pt>
    <dgm:pt modelId="{808F455E-5FAB-4F80-A377-78FFCD09D4A3}" type="sibTrans" cxnId="{D69A166D-38A7-4CDA-B5D4-4DF5F39CD164}">
      <dgm:prSet/>
      <dgm:spPr/>
      <dgm:t>
        <a:bodyPr/>
        <a:lstStyle/>
        <a:p>
          <a:endParaRPr lang="en-US"/>
        </a:p>
      </dgm:t>
    </dgm:pt>
    <dgm:pt modelId="{FA16BBDD-912C-4A7D-834F-7915888495F5}">
      <dgm:prSet phldrT="[Text]"/>
      <dgm:spPr/>
      <dgm:t>
        <a:bodyPr/>
        <a:lstStyle/>
        <a:p>
          <a:r>
            <a:rPr lang="en-US" dirty="0" smtClean="0"/>
            <a:t>Evaluate Prototype</a:t>
          </a:r>
          <a:endParaRPr lang="en-US" dirty="0"/>
        </a:p>
      </dgm:t>
    </dgm:pt>
    <dgm:pt modelId="{9BA6CF08-F78C-41B6-88ED-CE43A0865926}" type="parTrans" cxnId="{A2B25669-594C-4ED5-BAE7-41E840E7AB8F}">
      <dgm:prSet/>
      <dgm:spPr/>
      <dgm:t>
        <a:bodyPr/>
        <a:lstStyle/>
        <a:p>
          <a:endParaRPr lang="en-US"/>
        </a:p>
      </dgm:t>
    </dgm:pt>
    <dgm:pt modelId="{F5EE5780-DB45-4260-89DC-E636AA2DC918}" type="sibTrans" cxnId="{A2B25669-594C-4ED5-BAE7-41E840E7AB8F}">
      <dgm:prSet/>
      <dgm:spPr/>
      <dgm:t>
        <a:bodyPr/>
        <a:lstStyle/>
        <a:p>
          <a:endParaRPr lang="en-US"/>
        </a:p>
      </dgm:t>
    </dgm:pt>
    <dgm:pt modelId="{CC0C25E3-179D-46CA-9201-04B34EC40FDF}">
      <dgm:prSet phldrT="[Text]" custT="1"/>
      <dgm:spPr/>
      <dgm:t>
        <a:bodyPr/>
        <a:lstStyle/>
        <a:p>
          <a:r>
            <a:rPr lang="en-US" sz="1200" dirty="0" smtClean="0"/>
            <a:t>Gather feedback from users and team members</a:t>
          </a:r>
          <a:endParaRPr lang="en-US" sz="1200" dirty="0"/>
        </a:p>
      </dgm:t>
    </dgm:pt>
    <dgm:pt modelId="{09193C57-9EEC-44B1-AB56-6B84F8FDB76A}" type="parTrans" cxnId="{8C5B99A4-A3CE-410D-BD3F-BDF8D9206C8E}">
      <dgm:prSet/>
      <dgm:spPr/>
      <dgm:t>
        <a:bodyPr/>
        <a:lstStyle/>
        <a:p>
          <a:endParaRPr lang="en-US"/>
        </a:p>
      </dgm:t>
    </dgm:pt>
    <dgm:pt modelId="{1303CA6D-1B06-466C-B36F-5A717E13CC05}" type="sibTrans" cxnId="{8C5B99A4-A3CE-410D-BD3F-BDF8D9206C8E}">
      <dgm:prSet/>
      <dgm:spPr/>
      <dgm:t>
        <a:bodyPr/>
        <a:lstStyle/>
        <a:p>
          <a:endParaRPr lang="en-US"/>
        </a:p>
      </dgm:t>
    </dgm:pt>
    <dgm:pt modelId="{15F77B73-D3ED-4432-9ADD-6E2D7B8A1282}">
      <dgm:prSet phldrT="[Text]"/>
      <dgm:spPr/>
      <dgm:t>
        <a:bodyPr/>
        <a:lstStyle/>
        <a:p>
          <a:r>
            <a:rPr lang="en-US" dirty="0" smtClean="0"/>
            <a:t>Review and Refine</a:t>
          </a:r>
          <a:endParaRPr lang="en-US" dirty="0"/>
        </a:p>
      </dgm:t>
    </dgm:pt>
    <dgm:pt modelId="{621B2F22-FC3D-4246-BDC9-7E7264D3D310}" type="parTrans" cxnId="{D7A2D927-CC05-4A0E-BE52-50659DBDFE10}">
      <dgm:prSet/>
      <dgm:spPr/>
      <dgm:t>
        <a:bodyPr/>
        <a:lstStyle/>
        <a:p>
          <a:endParaRPr lang="en-US"/>
        </a:p>
      </dgm:t>
    </dgm:pt>
    <dgm:pt modelId="{2D616079-6F4F-489B-BA04-0A50AF826DC0}" type="sibTrans" cxnId="{D7A2D927-CC05-4A0E-BE52-50659DBDFE10}">
      <dgm:prSet/>
      <dgm:spPr/>
      <dgm:t>
        <a:bodyPr/>
        <a:lstStyle/>
        <a:p>
          <a:endParaRPr lang="en-US"/>
        </a:p>
      </dgm:t>
    </dgm:pt>
    <dgm:pt modelId="{80094BE1-C350-44AA-897A-91CC7070E6A4}">
      <dgm:prSet phldrT="[Text]" custT="1"/>
      <dgm:spPr/>
      <dgm:t>
        <a:bodyPr/>
        <a:lstStyle/>
        <a:p>
          <a:r>
            <a:rPr lang="en-US" sz="1200" dirty="0" smtClean="0"/>
            <a:t>Improving &amp; adding functionalities</a:t>
          </a:r>
          <a:endParaRPr lang="en-US" sz="1200" dirty="0"/>
        </a:p>
      </dgm:t>
    </dgm:pt>
    <dgm:pt modelId="{C469BEE4-6975-46AD-9DC2-E10279F26A28}" type="parTrans" cxnId="{EEFAE760-E134-428C-9685-165A2C33241F}">
      <dgm:prSet/>
      <dgm:spPr/>
      <dgm:t>
        <a:bodyPr/>
        <a:lstStyle/>
        <a:p>
          <a:endParaRPr lang="en-US"/>
        </a:p>
      </dgm:t>
    </dgm:pt>
    <dgm:pt modelId="{76E01D73-4F4E-4AAB-9C77-C7119045D96C}" type="sibTrans" cxnId="{EEFAE760-E134-428C-9685-165A2C33241F}">
      <dgm:prSet/>
      <dgm:spPr/>
      <dgm:t>
        <a:bodyPr/>
        <a:lstStyle/>
        <a:p>
          <a:endParaRPr lang="en-US"/>
        </a:p>
      </dgm:t>
    </dgm:pt>
    <dgm:pt modelId="{22E83998-72F5-481A-8531-6D1CD8ED0F1E}">
      <dgm:prSet phldrT="[Text]" custT="1"/>
      <dgm:spPr/>
      <dgm:t>
        <a:bodyPr/>
        <a:lstStyle/>
        <a:p>
          <a:r>
            <a:rPr lang="en-US" sz="1200" dirty="0" smtClean="0"/>
            <a:t>high-level architecture</a:t>
          </a:r>
          <a:endParaRPr lang="en-US" sz="1200" dirty="0"/>
        </a:p>
      </dgm:t>
    </dgm:pt>
    <dgm:pt modelId="{D9D51785-F116-4417-B86F-2BADE8FFACA7}" type="parTrans" cxnId="{20EC883D-A2DB-41C8-B271-5F628AA7994D}">
      <dgm:prSet/>
      <dgm:spPr/>
      <dgm:t>
        <a:bodyPr/>
        <a:lstStyle/>
        <a:p>
          <a:endParaRPr lang="en-US"/>
        </a:p>
      </dgm:t>
    </dgm:pt>
    <dgm:pt modelId="{4CB5B53A-3CA0-478A-B182-7772B05496C4}" type="sibTrans" cxnId="{20EC883D-A2DB-41C8-B271-5F628AA7994D}">
      <dgm:prSet/>
      <dgm:spPr/>
      <dgm:t>
        <a:bodyPr/>
        <a:lstStyle/>
        <a:p>
          <a:endParaRPr lang="en-US"/>
        </a:p>
      </dgm:t>
    </dgm:pt>
    <dgm:pt modelId="{2E0D6A49-6003-46F2-B706-D51D6D1A7F86}" type="pres">
      <dgm:prSet presAssocID="{A9832326-E2F0-4E66-A098-E0934A88471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DDD8D2-144D-4CC2-BDE6-F736D560A640}" type="pres">
      <dgm:prSet presAssocID="{A9832326-E2F0-4E66-A098-E0934A884711}" presName="children" presStyleCnt="0"/>
      <dgm:spPr/>
    </dgm:pt>
    <dgm:pt modelId="{96DC8602-96BE-4573-9E84-2C5C95FB9ACC}" type="pres">
      <dgm:prSet presAssocID="{A9832326-E2F0-4E66-A098-E0934A884711}" presName="child1group" presStyleCnt="0"/>
      <dgm:spPr/>
    </dgm:pt>
    <dgm:pt modelId="{20BC1119-3DB6-4392-855A-53B04C8D7AF2}" type="pres">
      <dgm:prSet presAssocID="{A9832326-E2F0-4E66-A098-E0934A884711}" presName="child1" presStyleLbl="bgAcc1" presStyleIdx="0" presStyleCnt="4" custLinFactNeighborX="-6304" custLinFactNeighborY="-7071"/>
      <dgm:spPr/>
      <dgm:t>
        <a:bodyPr/>
        <a:lstStyle/>
        <a:p>
          <a:endParaRPr lang="en-US"/>
        </a:p>
      </dgm:t>
    </dgm:pt>
    <dgm:pt modelId="{AEC84C1C-C6E5-448A-8C3E-B0CC65E4500D}" type="pres">
      <dgm:prSet presAssocID="{A9832326-E2F0-4E66-A098-E0934A884711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38DE4C-8F77-482D-B2CA-DB4D82C7C40C}" type="pres">
      <dgm:prSet presAssocID="{A9832326-E2F0-4E66-A098-E0934A884711}" presName="child2group" presStyleCnt="0"/>
      <dgm:spPr/>
    </dgm:pt>
    <dgm:pt modelId="{D4084463-07C3-4303-B1F9-E88840066036}" type="pres">
      <dgm:prSet presAssocID="{A9832326-E2F0-4E66-A098-E0934A884711}" presName="child2" presStyleLbl="bgAcc1" presStyleIdx="1" presStyleCnt="4" custLinFactNeighborX="3681" custLinFactNeighborY="0"/>
      <dgm:spPr/>
      <dgm:t>
        <a:bodyPr/>
        <a:lstStyle/>
        <a:p>
          <a:endParaRPr lang="en-US"/>
        </a:p>
      </dgm:t>
    </dgm:pt>
    <dgm:pt modelId="{F594DB20-249B-42AE-85B8-991B0362ABE3}" type="pres">
      <dgm:prSet presAssocID="{A9832326-E2F0-4E66-A098-E0934A884711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F66F3A-1131-4BA8-B2D1-17C95CB8FB13}" type="pres">
      <dgm:prSet presAssocID="{A9832326-E2F0-4E66-A098-E0934A884711}" presName="child3group" presStyleCnt="0"/>
      <dgm:spPr/>
    </dgm:pt>
    <dgm:pt modelId="{F2A3400C-BBC3-4BA9-9F51-F56C60563EFE}" type="pres">
      <dgm:prSet presAssocID="{A9832326-E2F0-4E66-A098-E0934A884711}" presName="child3" presStyleLbl="bgAcc1" presStyleIdx="2" presStyleCnt="4" custScaleX="116612" custLinFactNeighborX="920" custLinFactNeighborY="5008"/>
      <dgm:spPr/>
      <dgm:t>
        <a:bodyPr/>
        <a:lstStyle/>
        <a:p>
          <a:endParaRPr lang="en-US"/>
        </a:p>
      </dgm:t>
    </dgm:pt>
    <dgm:pt modelId="{2659978D-84DE-4800-ABFD-DC2A92529BF1}" type="pres">
      <dgm:prSet presAssocID="{A9832326-E2F0-4E66-A098-E0934A884711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DBA749-D77F-4AB8-8863-ACFC7B521808}" type="pres">
      <dgm:prSet presAssocID="{A9832326-E2F0-4E66-A098-E0934A884711}" presName="child4group" presStyleCnt="0"/>
      <dgm:spPr/>
    </dgm:pt>
    <dgm:pt modelId="{7980478C-E4AA-4CBD-8DD0-D2FCA36488D2}" type="pres">
      <dgm:prSet presAssocID="{A9832326-E2F0-4E66-A098-E0934A884711}" presName="child4" presStyleLbl="bgAcc1" presStyleIdx="3" presStyleCnt="4" custScaleX="111050" custLinFactNeighborX="-1158" custLinFactNeighborY="1301"/>
      <dgm:spPr/>
      <dgm:t>
        <a:bodyPr/>
        <a:lstStyle/>
        <a:p>
          <a:endParaRPr lang="en-US"/>
        </a:p>
      </dgm:t>
    </dgm:pt>
    <dgm:pt modelId="{994232CF-53E8-4D5B-AFD5-F2B4B89DA6C3}" type="pres">
      <dgm:prSet presAssocID="{A9832326-E2F0-4E66-A098-E0934A884711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DF4E4E-FAAA-4659-9063-2139D942744C}" type="pres">
      <dgm:prSet presAssocID="{A9832326-E2F0-4E66-A098-E0934A884711}" presName="childPlaceholder" presStyleCnt="0"/>
      <dgm:spPr/>
    </dgm:pt>
    <dgm:pt modelId="{0A3B8D85-45D0-4C2C-A426-329CC55635EF}" type="pres">
      <dgm:prSet presAssocID="{A9832326-E2F0-4E66-A098-E0934A884711}" presName="circle" presStyleCnt="0"/>
      <dgm:spPr/>
    </dgm:pt>
    <dgm:pt modelId="{C3BA76ED-C67C-467A-896A-DB307905F93F}" type="pres">
      <dgm:prSet presAssocID="{A9832326-E2F0-4E66-A098-E0934A884711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6DC64-991B-4084-849A-66E6F2AEA5E4}" type="pres">
      <dgm:prSet presAssocID="{A9832326-E2F0-4E66-A098-E0934A884711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F6D91-6647-4937-BCEA-CE760B681DC5}" type="pres">
      <dgm:prSet presAssocID="{A9832326-E2F0-4E66-A098-E0934A884711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1DD6DA-8AC1-44A2-80E2-DE22BEF45CDD}" type="pres">
      <dgm:prSet presAssocID="{A9832326-E2F0-4E66-A098-E0934A884711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9CA1F8-7BDB-44D3-858C-8852DE078A2D}" type="pres">
      <dgm:prSet presAssocID="{A9832326-E2F0-4E66-A098-E0934A884711}" presName="quadrantPlaceholder" presStyleCnt="0"/>
      <dgm:spPr/>
    </dgm:pt>
    <dgm:pt modelId="{F359F111-B526-4229-BC50-47059476C028}" type="pres">
      <dgm:prSet presAssocID="{A9832326-E2F0-4E66-A098-E0934A884711}" presName="center1" presStyleLbl="fgShp" presStyleIdx="0" presStyleCnt="2"/>
      <dgm:spPr/>
    </dgm:pt>
    <dgm:pt modelId="{96980F4B-75E8-424B-B32A-DCC55E5EC06C}" type="pres">
      <dgm:prSet presAssocID="{A9832326-E2F0-4E66-A098-E0934A884711}" presName="center2" presStyleLbl="fgShp" presStyleIdx="1" presStyleCnt="2"/>
      <dgm:spPr/>
    </dgm:pt>
  </dgm:ptLst>
  <dgm:cxnLst>
    <dgm:cxn modelId="{D69A166D-38A7-4CDA-B5D4-4DF5F39CD164}" srcId="{4E436EB0-6599-41EE-B148-8316F5E5F3ED}" destId="{44C1668B-24DF-4EAE-817C-40005DB34117}" srcOrd="0" destOrd="0" parTransId="{FCF64CCE-AB01-4399-B5C5-DE00D7E970D0}" sibTransId="{808F455E-5FAB-4F80-A377-78FFCD09D4A3}"/>
    <dgm:cxn modelId="{20EC883D-A2DB-41C8-B271-5F628AA7994D}" srcId="{C961513A-DDCB-4229-A140-CC79AD6E1E4C}" destId="{22E83998-72F5-481A-8531-6D1CD8ED0F1E}" srcOrd="1" destOrd="0" parTransId="{D9D51785-F116-4417-B86F-2BADE8FFACA7}" sibTransId="{4CB5B53A-3CA0-478A-B182-7772B05496C4}"/>
    <dgm:cxn modelId="{8C5B99A4-A3CE-410D-BD3F-BDF8D9206C8E}" srcId="{FA16BBDD-912C-4A7D-834F-7915888495F5}" destId="{CC0C25E3-179D-46CA-9201-04B34EC40FDF}" srcOrd="0" destOrd="0" parTransId="{09193C57-9EEC-44B1-AB56-6B84F8FDB76A}" sibTransId="{1303CA6D-1B06-466C-B36F-5A717E13CC05}"/>
    <dgm:cxn modelId="{BE1A188A-BB33-4B9C-A204-A6668D2DC67E}" type="presOf" srcId="{44C1668B-24DF-4EAE-817C-40005DB34117}" destId="{D4084463-07C3-4303-B1F9-E88840066036}" srcOrd="0" destOrd="0" presId="urn:microsoft.com/office/officeart/2005/8/layout/cycle4"/>
    <dgm:cxn modelId="{E67C133A-4583-4512-9BC0-B68A76353C2A}" type="presOf" srcId="{15F77B73-D3ED-4432-9ADD-6E2D7B8A1282}" destId="{8D1DD6DA-8AC1-44A2-80E2-DE22BEF45CDD}" srcOrd="0" destOrd="0" presId="urn:microsoft.com/office/officeart/2005/8/layout/cycle4"/>
    <dgm:cxn modelId="{68FCE6A7-74E7-4B83-8BDC-8DC1B5785D35}" type="presOf" srcId="{80094BE1-C350-44AA-897A-91CC7070E6A4}" destId="{7980478C-E4AA-4CBD-8DD0-D2FCA36488D2}" srcOrd="0" destOrd="0" presId="urn:microsoft.com/office/officeart/2005/8/layout/cycle4"/>
    <dgm:cxn modelId="{302379A1-F2A3-47A8-9E42-89284582B9DF}" type="presOf" srcId="{A9832326-E2F0-4E66-A098-E0934A884711}" destId="{2E0D6A49-6003-46F2-B706-D51D6D1A7F86}" srcOrd="0" destOrd="0" presId="urn:microsoft.com/office/officeart/2005/8/layout/cycle4"/>
    <dgm:cxn modelId="{EEFAE760-E134-428C-9685-165A2C33241F}" srcId="{15F77B73-D3ED-4432-9ADD-6E2D7B8A1282}" destId="{80094BE1-C350-44AA-897A-91CC7070E6A4}" srcOrd="0" destOrd="0" parTransId="{C469BEE4-6975-46AD-9DC2-E10279F26A28}" sibTransId="{76E01D73-4F4E-4AAB-9C77-C7119045D96C}"/>
    <dgm:cxn modelId="{4C2F03BE-9052-47DC-9BD1-A7856075FD5B}" type="presOf" srcId="{44C1668B-24DF-4EAE-817C-40005DB34117}" destId="{F594DB20-249B-42AE-85B8-991B0362ABE3}" srcOrd="1" destOrd="0" presId="urn:microsoft.com/office/officeart/2005/8/layout/cycle4"/>
    <dgm:cxn modelId="{DBD382F5-2DC9-4152-962D-6A2346D4188D}" type="presOf" srcId="{22E83998-72F5-481A-8531-6D1CD8ED0F1E}" destId="{20BC1119-3DB6-4392-855A-53B04C8D7AF2}" srcOrd="0" destOrd="1" presId="urn:microsoft.com/office/officeart/2005/8/layout/cycle4"/>
    <dgm:cxn modelId="{8C52391F-387D-4D3F-BB64-A4E234B671C0}" type="presOf" srcId="{86A0DEBB-3F0E-4476-AB50-CFF4133B2A17}" destId="{AEC84C1C-C6E5-448A-8C3E-B0CC65E4500D}" srcOrd="1" destOrd="0" presId="urn:microsoft.com/office/officeart/2005/8/layout/cycle4"/>
    <dgm:cxn modelId="{5D22F508-BA84-4BF8-8758-F41297FCC472}" type="presOf" srcId="{CC0C25E3-179D-46CA-9201-04B34EC40FDF}" destId="{F2A3400C-BBC3-4BA9-9F51-F56C60563EFE}" srcOrd="0" destOrd="0" presId="urn:microsoft.com/office/officeart/2005/8/layout/cycle4"/>
    <dgm:cxn modelId="{6782D823-79E7-4DC7-BB08-91DC7B2C5C1B}" type="presOf" srcId="{22E83998-72F5-481A-8531-6D1CD8ED0F1E}" destId="{AEC84C1C-C6E5-448A-8C3E-B0CC65E4500D}" srcOrd="1" destOrd="1" presId="urn:microsoft.com/office/officeart/2005/8/layout/cycle4"/>
    <dgm:cxn modelId="{177B6A3F-AD80-4AE3-B540-C201BF01C975}" type="presOf" srcId="{CC0C25E3-179D-46CA-9201-04B34EC40FDF}" destId="{2659978D-84DE-4800-ABFD-DC2A92529BF1}" srcOrd="1" destOrd="0" presId="urn:microsoft.com/office/officeart/2005/8/layout/cycle4"/>
    <dgm:cxn modelId="{D8B63C21-7D50-4A72-8F52-D4407AF77707}" type="presOf" srcId="{80094BE1-C350-44AA-897A-91CC7070E6A4}" destId="{994232CF-53E8-4D5B-AFD5-F2B4B89DA6C3}" srcOrd="1" destOrd="0" presId="urn:microsoft.com/office/officeart/2005/8/layout/cycle4"/>
    <dgm:cxn modelId="{107FEF00-0FBE-4827-89A9-D2E09162F921}" type="presOf" srcId="{FA16BBDD-912C-4A7D-834F-7915888495F5}" destId="{607F6D91-6647-4937-BCEA-CE760B681DC5}" srcOrd="0" destOrd="0" presId="urn:microsoft.com/office/officeart/2005/8/layout/cycle4"/>
    <dgm:cxn modelId="{910D0BD7-446B-45A9-9F86-614B3851EFAB}" type="presOf" srcId="{86A0DEBB-3F0E-4476-AB50-CFF4133B2A17}" destId="{20BC1119-3DB6-4392-855A-53B04C8D7AF2}" srcOrd="0" destOrd="0" presId="urn:microsoft.com/office/officeart/2005/8/layout/cycle4"/>
    <dgm:cxn modelId="{612B3A43-24EB-449F-82E8-8034E99CE981}" type="presOf" srcId="{4E436EB0-6599-41EE-B148-8316F5E5F3ED}" destId="{C8D6DC64-991B-4084-849A-66E6F2AEA5E4}" srcOrd="0" destOrd="0" presId="urn:microsoft.com/office/officeart/2005/8/layout/cycle4"/>
    <dgm:cxn modelId="{97076427-7803-4D01-9CB4-6F86E894B2EA}" type="presOf" srcId="{C961513A-DDCB-4229-A140-CC79AD6E1E4C}" destId="{C3BA76ED-C67C-467A-896A-DB307905F93F}" srcOrd="0" destOrd="0" presId="urn:microsoft.com/office/officeart/2005/8/layout/cycle4"/>
    <dgm:cxn modelId="{50232910-22C7-42DE-A1EE-E9E83EBA2066}" srcId="{A9832326-E2F0-4E66-A098-E0934A884711}" destId="{C961513A-DDCB-4229-A140-CC79AD6E1E4C}" srcOrd="0" destOrd="0" parTransId="{0CAD32BF-092D-48DF-B25A-57F5E9BFC6E4}" sibTransId="{2112CFE5-2320-4BB7-8107-D38608F7ADFA}"/>
    <dgm:cxn modelId="{A2B25669-594C-4ED5-BAE7-41E840E7AB8F}" srcId="{A9832326-E2F0-4E66-A098-E0934A884711}" destId="{FA16BBDD-912C-4A7D-834F-7915888495F5}" srcOrd="2" destOrd="0" parTransId="{9BA6CF08-F78C-41B6-88ED-CE43A0865926}" sibTransId="{F5EE5780-DB45-4260-89DC-E636AA2DC918}"/>
    <dgm:cxn modelId="{D7A2D927-CC05-4A0E-BE52-50659DBDFE10}" srcId="{A9832326-E2F0-4E66-A098-E0934A884711}" destId="{15F77B73-D3ED-4432-9ADD-6E2D7B8A1282}" srcOrd="3" destOrd="0" parTransId="{621B2F22-FC3D-4246-BDC9-7E7264D3D310}" sibTransId="{2D616079-6F4F-489B-BA04-0A50AF826DC0}"/>
    <dgm:cxn modelId="{C02A2819-9D3C-4558-819A-6FCC6BF531ED}" srcId="{C961513A-DDCB-4229-A140-CC79AD6E1E4C}" destId="{86A0DEBB-3F0E-4476-AB50-CFF4133B2A17}" srcOrd="0" destOrd="0" parTransId="{B60D18D0-7712-45EE-9E30-E7071AD26327}" sibTransId="{6CF584D5-A860-435B-ADB8-3BBCE29C02C7}"/>
    <dgm:cxn modelId="{221247FF-9EA8-4E0A-98CA-E6ABAE80090F}" srcId="{A9832326-E2F0-4E66-A098-E0934A884711}" destId="{4E436EB0-6599-41EE-B148-8316F5E5F3ED}" srcOrd="1" destOrd="0" parTransId="{3532F84A-0FB5-4372-9306-CE68B02B479D}" sibTransId="{8DD8D8EC-AB60-407E-B719-95D7B38CAE56}"/>
    <dgm:cxn modelId="{1766B922-BD3B-4D34-B1C5-6E9A862A5857}" type="presParOf" srcId="{2E0D6A49-6003-46F2-B706-D51D6D1A7F86}" destId="{26DDD8D2-144D-4CC2-BDE6-F736D560A640}" srcOrd="0" destOrd="0" presId="urn:microsoft.com/office/officeart/2005/8/layout/cycle4"/>
    <dgm:cxn modelId="{3157D931-0061-4ADD-BA21-AA129F5179B0}" type="presParOf" srcId="{26DDD8D2-144D-4CC2-BDE6-F736D560A640}" destId="{96DC8602-96BE-4573-9E84-2C5C95FB9ACC}" srcOrd="0" destOrd="0" presId="urn:microsoft.com/office/officeart/2005/8/layout/cycle4"/>
    <dgm:cxn modelId="{6F646BF8-F573-4ABB-ACB3-0531CB68F7A4}" type="presParOf" srcId="{96DC8602-96BE-4573-9E84-2C5C95FB9ACC}" destId="{20BC1119-3DB6-4392-855A-53B04C8D7AF2}" srcOrd="0" destOrd="0" presId="urn:microsoft.com/office/officeart/2005/8/layout/cycle4"/>
    <dgm:cxn modelId="{48774D76-ED15-4DE6-9D3B-12C1F215CFAF}" type="presParOf" srcId="{96DC8602-96BE-4573-9E84-2C5C95FB9ACC}" destId="{AEC84C1C-C6E5-448A-8C3E-B0CC65E4500D}" srcOrd="1" destOrd="0" presId="urn:microsoft.com/office/officeart/2005/8/layout/cycle4"/>
    <dgm:cxn modelId="{B1BF7B93-9E9F-4EDD-9A25-A66F522AAFD7}" type="presParOf" srcId="{26DDD8D2-144D-4CC2-BDE6-F736D560A640}" destId="{0538DE4C-8F77-482D-B2CA-DB4D82C7C40C}" srcOrd="1" destOrd="0" presId="urn:microsoft.com/office/officeart/2005/8/layout/cycle4"/>
    <dgm:cxn modelId="{D27F8F8A-45F3-49E8-9583-69E4CAACD1DD}" type="presParOf" srcId="{0538DE4C-8F77-482D-B2CA-DB4D82C7C40C}" destId="{D4084463-07C3-4303-B1F9-E88840066036}" srcOrd="0" destOrd="0" presId="urn:microsoft.com/office/officeart/2005/8/layout/cycle4"/>
    <dgm:cxn modelId="{08712B82-0529-4200-9957-033A9F318A5A}" type="presParOf" srcId="{0538DE4C-8F77-482D-B2CA-DB4D82C7C40C}" destId="{F594DB20-249B-42AE-85B8-991B0362ABE3}" srcOrd="1" destOrd="0" presId="urn:microsoft.com/office/officeart/2005/8/layout/cycle4"/>
    <dgm:cxn modelId="{47141DFB-F3C0-45A3-877B-D185A464B64D}" type="presParOf" srcId="{26DDD8D2-144D-4CC2-BDE6-F736D560A640}" destId="{24F66F3A-1131-4BA8-B2D1-17C95CB8FB13}" srcOrd="2" destOrd="0" presId="urn:microsoft.com/office/officeart/2005/8/layout/cycle4"/>
    <dgm:cxn modelId="{CEAC374E-11B6-459D-808B-7C4E4A253188}" type="presParOf" srcId="{24F66F3A-1131-4BA8-B2D1-17C95CB8FB13}" destId="{F2A3400C-BBC3-4BA9-9F51-F56C60563EFE}" srcOrd="0" destOrd="0" presId="urn:microsoft.com/office/officeart/2005/8/layout/cycle4"/>
    <dgm:cxn modelId="{CDE706BE-8218-4E16-8C65-F178304C9D30}" type="presParOf" srcId="{24F66F3A-1131-4BA8-B2D1-17C95CB8FB13}" destId="{2659978D-84DE-4800-ABFD-DC2A92529BF1}" srcOrd="1" destOrd="0" presId="urn:microsoft.com/office/officeart/2005/8/layout/cycle4"/>
    <dgm:cxn modelId="{D847BCBD-0FA7-4531-8F4B-314D2F7904EE}" type="presParOf" srcId="{26DDD8D2-144D-4CC2-BDE6-F736D560A640}" destId="{08DBA749-D77F-4AB8-8863-ACFC7B521808}" srcOrd="3" destOrd="0" presId="urn:microsoft.com/office/officeart/2005/8/layout/cycle4"/>
    <dgm:cxn modelId="{CD64AC81-7D67-45AF-BD46-5ED2B2AE9069}" type="presParOf" srcId="{08DBA749-D77F-4AB8-8863-ACFC7B521808}" destId="{7980478C-E4AA-4CBD-8DD0-D2FCA36488D2}" srcOrd="0" destOrd="0" presId="urn:microsoft.com/office/officeart/2005/8/layout/cycle4"/>
    <dgm:cxn modelId="{425DF969-EA6D-427D-A9FE-8F79A4729D99}" type="presParOf" srcId="{08DBA749-D77F-4AB8-8863-ACFC7B521808}" destId="{994232CF-53E8-4D5B-AFD5-F2B4B89DA6C3}" srcOrd="1" destOrd="0" presId="urn:microsoft.com/office/officeart/2005/8/layout/cycle4"/>
    <dgm:cxn modelId="{72F6B2D4-660E-46D2-98D9-2AC583E57B17}" type="presParOf" srcId="{26DDD8D2-144D-4CC2-BDE6-F736D560A640}" destId="{CDDF4E4E-FAAA-4659-9063-2139D942744C}" srcOrd="4" destOrd="0" presId="urn:microsoft.com/office/officeart/2005/8/layout/cycle4"/>
    <dgm:cxn modelId="{28DDDDAC-6964-4FA9-9B16-FC6734ACAB33}" type="presParOf" srcId="{2E0D6A49-6003-46F2-B706-D51D6D1A7F86}" destId="{0A3B8D85-45D0-4C2C-A426-329CC55635EF}" srcOrd="1" destOrd="0" presId="urn:microsoft.com/office/officeart/2005/8/layout/cycle4"/>
    <dgm:cxn modelId="{2841B7E3-698F-47F1-B165-0FA6D381BBB4}" type="presParOf" srcId="{0A3B8D85-45D0-4C2C-A426-329CC55635EF}" destId="{C3BA76ED-C67C-467A-896A-DB307905F93F}" srcOrd="0" destOrd="0" presId="urn:microsoft.com/office/officeart/2005/8/layout/cycle4"/>
    <dgm:cxn modelId="{BD2F8C6B-00BA-4DE0-9F84-E053157892B0}" type="presParOf" srcId="{0A3B8D85-45D0-4C2C-A426-329CC55635EF}" destId="{C8D6DC64-991B-4084-849A-66E6F2AEA5E4}" srcOrd="1" destOrd="0" presId="urn:microsoft.com/office/officeart/2005/8/layout/cycle4"/>
    <dgm:cxn modelId="{DBBB5A9C-D34C-4238-93DE-09947B220E0A}" type="presParOf" srcId="{0A3B8D85-45D0-4C2C-A426-329CC55635EF}" destId="{607F6D91-6647-4937-BCEA-CE760B681DC5}" srcOrd="2" destOrd="0" presId="urn:microsoft.com/office/officeart/2005/8/layout/cycle4"/>
    <dgm:cxn modelId="{0B4E50AC-A264-4405-90EE-ABF39F07294D}" type="presParOf" srcId="{0A3B8D85-45D0-4C2C-A426-329CC55635EF}" destId="{8D1DD6DA-8AC1-44A2-80E2-DE22BEF45CDD}" srcOrd="3" destOrd="0" presId="urn:microsoft.com/office/officeart/2005/8/layout/cycle4"/>
    <dgm:cxn modelId="{AF78FCAD-BBF7-440B-9807-E4494798E08A}" type="presParOf" srcId="{0A3B8D85-45D0-4C2C-A426-329CC55635EF}" destId="{169CA1F8-7BDB-44D3-858C-8852DE078A2D}" srcOrd="4" destOrd="0" presId="urn:microsoft.com/office/officeart/2005/8/layout/cycle4"/>
    <dgm:cxn modelId="{955E632C-F048-4D28-8749-084915318F4D}" type="presParOf" srcId="{2E0D6A49-6003-46F2-B706-D51D6D1A7F86}" destId="{F359F111-B526-4229-BC50-47059476C028}" srcOrd="2" destOrd="0" presId="urn:microsoft.com/office/officeart/2005/8/layout/cycle4"/>
    <dgm:cxn modelId="{F875122F-4839-417F-99C7-07EF36237790}" type="presParOf" srcId="{2E0D6A49-6003-46F2-B706-D51D6D1A7F86}" destId="{96980F4B-75E8-424B-B32A-DCC55E5EC06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9C29DB-F9BB-432A-809D-1F407B40B3B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912A72-D2F8-4109-A913-45EE26BB09D4}">
      <dgm:prSet phldrT="[Text]" custT="1"/>
      <dgm:spPr/>
      <dgm:t>
        <a:bodyPr/>
        <a:lstStyle/>
        <a:p>
          <a:r>
            <a:rPr lang="en-US" sz="1200" dirty="0" smtClean="0"/>
            <a:t>Requirement Analysis</a:t>
          </a:r>
        </a:p>
      </dgm:t>
    </dgm:pt>
    <dgm:pt modelId="{50FA1BC4-8859-4E9F-A699-D60AF3EDFC5B}" type="sibTrans" cxnId="{5940A345-2742-4623-B9A7-D8F5C940843D}">
      <dgm:prSet/>
      <dgm:spPr/>
      <dgm:t>
        <a:bodyPr/>
        <a:lstStyle/>
        <a:p>
          <a:endParaRPr lang="en-US"/>
        </a:p>
      </dgm:t>
    </dgm:pt>
    <dgm:pt modelId="{A77EF0F9-731A-4229-B73E-23261C1C54F6}" type="parTrans" cxnId="{5940A345-2742-4623-B9A7-D8F5C940843D}">
      <dgm:prSet/>
      <dgm:spPr/>
      <dgm:t>
        <a:bodyPr/>
        <a:lstStyle/>
        <a:p>
          <a:endParaRPr lang="en-US"/>
        </a:p>
      </dgm:t>
    </dgm:pt>
    <dgm:pt modelId="{1BB99CDF-CB4E-4FA1-993D-E30639BA5D5D}">
      <dgm:prSet/>
      <dgm:spPr/>
      <dgm:t>
        <a:bodyPr/>
        <a:lstStyle/>
        <a:p>
          <a:r>
            <a:rPr lang="en-US" dirty="0" smtClean="0"/>
            <a:t>Core functionalities</a:t>
          </a:r>
          <a:endParaRPr lang="en-US" dirty="0"/>
        </a:p>
      </dgm:t>
    </dgm:pt>
    <dgm:pt modelId="{8923791C-420C-4D42-B56A-EAFD997625FF}" type="parTrans" cxnId="{5297AE55-2E44-4253-AC3F-F146D7EC5DD3}">
      <dgm:prSet/>
      <dgm:spPr/>
      <dgm:t>
        <a:bodyPr/>
        <a:lstStyle/>
        <a:p>
          <a:endParaRPr lang="en-US"/>
        </a:p>
      </dgm:t>
    </dgm:pt>
    <dgm:pt modelId="{DA4CFDCD-7F69-4B0C-8A2E-39F18E5084ED}" type="sibTrans" cxnId="{5297AE55-2E44-4253-AC3F-F146D7EC5DD3}">
      <dgm:prSet/>
      <dgm:spPr/>
      <dgm:t>
        <a:bodyPr/>
        <a:lstStyle/>
        <a:p>
          <a:endParaRPr lang="en-US"/>
        </a:p>
      </dgm:t>
    </dgm:pt>
    <dgm:pt modelId="{67CED9D2-A6DF-40D9-810F-25A03548D685}">
      <dgm:prSet/>
      <dgm:spPr/>
      <dgm:t>
        <a:bodyPr/>
        <a:lstStyle/>
        <a:p>
          <a:r>
            <a:rPr lang="en-US" dirty="0" smtClean="0"/>
            <a:t>Additional requirements</a:t>
          </a:r>
          <a:endParaRPr lang="en-US" dirty="0"/>
        </a:p>
      </dgm:t>
    </dgm:pt>
    <dgm:pt modelId="{F0B52F8B-0C6B-4EF1-BB52-9CA933B538CB}" type="parTrans" cxnId="{881066EB-2C97-48DC-A919-C742A02D1B0B}">
      <dgm:prSet/>
      <dgm:spPr/>
      <dgm:t>
        <a:bodyPr/>
        <a:lstStyle/>
        <a:p>
          <a:endParaRPr lang="en-US"/>
        </a:p>
      </dgm:t>
    </dgm:pt>
    <dgm:pt modelId="{4EF2C919-71AF-4154-A8B2-C88FDE29D4C9}" type="sibTrans" cxnId="{881066EB-2C97-48DC-A919-C742A02D1B0B}">
      <dgm:prSet/>
      <dgm:spPr/>
      <dgm:t>
        <a:bodyPr/>
        <a:lstStyle/>
        <a:p>
          <a:endParaRPr lang="en-US"/>
        </a:p>
      </dgm:t>
    </dgm:pt>
    <dgm:pt modelId="{EDCF3139-E89F-448B-AFE3-7FA34778137E}">
      <dgm:prSet/>
      <dgm:spPr/>
      <dgm:t>
        <a:bodyPr/>
        <a:lstStyle/>
        <a:p>
          <a:r>
            <a:rPr lang="en-US" dirty="0" smtClean="0"/>
            <a:t>Primary needs</a:t>
          </a:r>
          <a:endParaRPr lang="en-US" dirty="0"/>
        </a:p>
      </dgm:t>
    </dgm:pt>
    <dgm:pt modelId="{1EB85017-B48B-4950-B14F-321E7573B59A}" type="parTrans" cxnId="{BB49B8DF-B0A3-42A1-B808-C7791BC193EB}">
      <dgm:prSet/>
      <dgm:spPr/>
      <dgm:t>
        <a:bodyPr/>
        <a:lstStyle/>
        <a:p>
          <a:endParaRPr lang="en-US"/>
        </a:p>
      </dgm:t>
    </dgm:pt>
    <dgm:pt modelId="{F09E7FB2-D242-49AD-90D8-32E53ABCDD13}" type="sibTrans" cxnId="{BB49B8DF-B0A3-42A1-B808-C7791BC193EB}">
      <dgm:prSet/>
      <dgm:spPr/>
      <dgm:t>
        <a:bodyPr/>
        <a:lstStyle/>
        <a:p>
          <a:endParaRPr lang="en-US"/>
        </a:p>
      </dgm:t>
    </dgm:pt>
    <dgm:pt modelId="{E5E55A7C-B333-44CE-9034-DFF3534B2E7F}" type="pres">
      <dgm:prSet presAssocID="{DF9C29DB-F9BB-432A-809D-1F407B40B3B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C76759-1ABD-4301-9FCC-D54F4668908C}" type="pres">
      <dgm:prSet presAssocID="{15912A72-D2F8-4109-A913-45EE26BB09D4}" presName="composite" presStyleCnt="0"/>
      <dgm:spPr/>
    </dgm:pt>
    <dgm:pt modelId="{C0146935-0B00-4440-BD32-320C316175DE}" type="pres">
      <dgm:prSet presAssocID="{15912A72-D2F8-4109-A913-45EE26BB09D4}" presName="parTx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794B0-CE2B-4391-B7AD-BD67F49901F4}" type="pres">
      <dgm:prSet presAssocID="{15912A72-D2F8-4109-A913-45EE26BB09D4}" presName="parSh" presStyleLbl="node1" presStyleIdx="0" presStyleCnt="1"/>
      <dgm:spPr/>
      <dgm:t>
        <a:bodyPr/>
        <a:lstStyle/>
        <a:p>
          <a:endParaRPr lang="en-US"/>
        </a:p>
      </dgm:t>
    </dgm:pt>
    <dgm:pt modelId="{FDC4AEF2-0F71-4BAB-B0C3-398265EF4DEE}" type="pres">
      <dgm:prSet presAssocID="{15912A72-D2F8-4109-A913-45EE26BB09D4}" presName="desTx" presStyleLbl="fgAcc1" presStyleIdx="0" presStyleCnt="1" custLinFactNeighborX="185" custLinFactNeighborY="-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92D775-282E-4A0B-BE47-6EDD85F627BC}" type="presOf" srcId="{15912A72-D2F8-4109-A913-45EE26BB09D4}" destId="{C0146935-0B00-4440-BD32-320C316175DE}" srcOrd="0" destOrd="0" presId="urn:microsoft.com/office/officeart/2005/8/layout/process3"/>
    <dgm:cxn modelId="{A52844B6-0846-41A0-9B71-B8CA20D2C8EB}" type="presOf" srcId="{1BB99CDF-CB4E-4FA1-993D-E30639BA5D5D}" destId="{FDC4AEF2-0F71-4BAB-B0C3-398265EF4DEE}" srcOrd="0" destOrd="1" presId="urn:microsoft.com/office/officeart/2005/8/layout/process3"/>
    <dgm:cxn modelId="{5940A345-2742-4623-B9A7-D8F5C940843D}" srcId="{DF9C29DB-F9BB-432A-809D-1F407B40B3B4}" destId="{15912A72-D2F8-4109-A913-45EE26BB09D4}" srcOrd="0" destOrd="0" parTransId="{A77EF0F9-731A-4229-B73E-23261C1C54F6}" sibTransId="{50FA1BC4-8859-4E9F-A699-D60AF3EDFC5B}"/>
    <dgm:cxn modelId="{7154FD6B-39BD-4FAD-B55F-47B3BDB291E8}" type="presOf" srcId="{15912A72-D2F8-4109-A913-45EE26BB09D4}" destId="{BDC794B0-CE2B-4391-B7AD-BD67F49901F4}" srcOrd="1" destOrd="0" presId="urn:microsoft.com/office/officeart/2005/8/layout/process3"/>
    <dgm:cxn modelId="{6A12230C-3C5A-46F1-A923-F6450BA2192C}" type="presOf" srcId="{DF9C29DB-F9BB-432A-809D-1F407B40B3B4}" destId="{E5E55A7C-B333-44CE-9034-DFF3534B2E7F}" srcOrd="0" destOrd="0" presId="urn:microsoft.com/office/officeart/2005/8/layout/process3"/>
    <dgm:cxn modelId="{BB49B8DF-B0A3-42A1-B808-C7791BC193EB}" srcId="{15912A72-D2F8-4109-A913-45EE26BB09D4}" destId="{EDCF3139-E89F-448B-AFE3-7FA34778137E}" srcOrd="0" destOrd="0" parTransId="{1EB85017-B48B-4950-B14F-321E7573B59A}" sibTransId="{F09E7FB2-D242-49AD-90D8-32E53ABCDD13}"/>
    <dgm:cxn modelId="{258C156B-0D08-4701-BF34-595AFEDE9654}" type="presOf" srcId="{67CED9D2-A6DF-40D9-810F-25A03548D685}" destId="{FDC4AEF2-0F71-4BAB-B0C3-398265EF4DEE}" srcOrd="0" destOrd="2" presId="urn:microsoft.com/office/officeart/2005/8/layout/process3"/>
    <dgm:cxn modelId="{5297AE55-2E44-4253-AC3F-F146D7EC5DD3}" srcId="{15912A72-D2F8-4109-A913-45EE26BB09D4}" destId="{1BB99CDF-CB4E-4FA1-993D-E30639BA5D5D}" srcOrd="1" destOrd="0" parTransId="{8923791C-420C-4D42-B56A-EAFD997625FF}" sibTransId="{DA4CFDCD-7F69-4B0C-8A2E-39F18E5084ED}"/>
    <dgm:cxn modelId="{4D7947AF-83E7-4BD5-8E78-32FE166AB04B}" type="presOf" srcId="{EDCF3139-E89F-448B-AFE3-7FA34778137E}" destId="{FDC4AEF2-0F71-4BAB-B0C3-398265EF4DEE}" srcOrd="0" destOrd="0" presId="urn:microsoft.com/office/officeart/2005/8/layout/process3"/>
    <dgm:cxn modelId="{881066EB-2C97-48DC-A919-C742A02D1B0B}" srcId="{15912A72-D2F8-4109-A913-45EE26BB09D4}" destId="{67CED9D2-A6DF-40D9-810F-25A03548D685}" srcOrd="2" destOrd="0" parTransId="{F0B52F8B-0C6B-4EF1-BB52-9CA933B538CB}" sibTransId="{4EF2C919-71AF-4154-A8B2-C88FDE29D4C9}"/>
    <dgm:cxn modelId="{48F56E6D-1B40-4169-8965-1DDB64A51A9E}" type="presParOf" srcId="{E5E55A7C-B333-44CE-9034-DFF3534B2E7F}" destId="{E9C76759-1ABD-4301-9FCC-D54F4668908C}" srcOrd="0" destOrd="0" presId="urn:microsoft.com/office/officeart/2005/8/layout/process3"/>
    <dgm:cxn modelId="{8AD8AE37-DDAA-4178-96DB-440DA3975EAA}" type="presParOf" srcId="{E9C76759-1ABD-4301-9FCC-D54F4668908C}" destId="{C0146935-0B00-4440-BD32-320C316175DE}" srcOrd="0" destOrd="0" presId="urn:microsoft.com/office/officeart/2005/8/layout/process3"/>
    <dgm:cxn modelId="{13F7D3D4-8624-44B6-82B7-6CB5473048B6}" type="presParOf" srcId="{E9C76759-1ABD-4301-9FCC-D54F4668908C}" destId="{BDC794B0-CE2B-4391-B7AD-BD67F49901F4}" srcOrd="1" destOrd="0" presId="urn:microsoft.com/office/officeart/2005/8/layout/process3"/>
    <dgm:cxn modelId="{098AE7A3-E106-42EA-99C7-9A717ECE2DF3}" type="presParOf" srcId="{E9C76759-1ABD-4301-9FCC-D54F4668908C}" destId="{FDC4AEF2-0F71-4BAB-B0C3-398265EF4DE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9C29DB-F9BB-432A-809D-1F407B40B3B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912A72-D2F8-4109-A913-45EE26BB09D4}">
      <dgm:prSet phldrT="[Text]" custT="1"/>
      <dgm:spPr/>
      <dgm:t>
        <a:bodyPr/>
        <a:lstStyle/>
        <a:p>
          <a:r>
            <a:rPr lang="en-US" sz="1200" dirty="0" smtClean="0"/>
            <a:t>Deployment</a:t>
          </a:r>
        </a:p>
      </dgm:t>
    </dgm:pt>
    <dgm:pt modelId="{50FA1BC4-8859-4E9F-A699-D60AF3EDFC5B}" type="sibTrans" cxnId="{5940A345-2742-4623-B9A7-D8F5C940843D}">
      <dgm:prSet/>
      <dgm:spPr/>
      <dgm:t>
        <a:bodyPr/>
        <a:lstStyle/>
        <a:p>
          <a:endParaRPr lang="en-US"/>
        </a:p>
      </dgm:t>
    </dgm:pt>
    <dgm:pt modelId="{A77EF0F9-731A-4229-B73E-23261C1C54F6}" type="parTrans" cxnId="{5940A345-2742-4623-B9A7-D8F5C940843D}">
      <dgm:prSet/>
      <dgm:spPr/>
      <dgm:t>
        <a:bodyPr/>
        <a:lstStyle/>
        <a:p>
          <a:endParaRPr lang="en-US"/>
        </a:p>
      </dgm:t>
    </dgm:pt>
    <dgm:pt modelId="{AB56D314-3516-49E6-BE18-6338C2B56C26}">
      <dgm:prSet custT="1"/>
      <dgm:spPr/>
      <dgm:t>
        <a:bodyPr/>
        <a:lstStyle/>
        <a:p>
          <a:r>
            <a:rPr lang="en-US" sz="1200" dirty="0" smtClean="0"/>
            <a:t>smooth installation &amp; operation in user environment</a:t>
          </a:r>
          <a:endParaRPr lang="en-US" sz="1200" dirty="0"/>
        </a:p>
      </dgm:t>
    </dgm:pt>
    <dgm:pt modelId="{EE80F8E5-A57A-4DF5-9B5B-BEB5841B7CFF}" type="parTrans" cxnId="{7EC98A35-A4B4-4D1C-9C63-20EE4CE3D8D4}">
      <dgm:prSet/>
      <dgm:spPr/>
      <dgm:t>
        <a:bodyPr/>
        <a:lstStyle/>
        <a:p>
          <a:endParaRPr lang="en-US"/>
        </a:p>
      </dgm:t>
    </dgm:pt>
    <dgm:pt modelId="{42D3A5B9-F147-4825-A076-DEB51FF8B6A4}" type="sibTrans" cxnId="{7EC98A35-A4B4-4D1C-9C63-20EE4CE3D8D4}">
      <dgm:prSet/>
      <dgm:spPr/>
      <dgm:t>
        <a:bodyPr/>
        <a:lstStyle/>
        <a:p>
          <a:endParaRPr lang="en-US"/>
        </a:p>
      </dgm:t>
    </dgm:pt>
    <dgm:pt modelId="{E5E55A7C-B333-44CE-9034-DFF3534B2E7F}" type="pres">
      <dgm:prSet presAssocID="{DF9C29DB-F9BB-432A-809D-1F407B40B3B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C76759-1ABD-4301-9FCC-D54F4668908C}" type="pres">
      <dgm:prSet presAssocID="{15912A72-D2F8-4109-A913-45EE26BB09D4}" presName="composite" presStyleCnt="0"/>
      <dgm:spPr/>
    </dgm:pt>
    <dgm:pt modelId="{C0146935-0B00-4440-BD32-320C316175DE}" type="pres">
      <dgm:prSet presAssocID="{15912A72-D2F8-4109-A913-45EE26BB09D4}" presName="parTx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794B0-CE2B-4391-B7AD-BD67F49901F4}" type="pres">
      <dgm:prSet presAssocID="{15912A72-D2F8-4109-A913-45EE26BB09D4}" presName="parSh" presStyleLbl="node1" presStyleIdx="0" presStyleCnt="1"/>
      <dgm:spPr/>
      <dgm:t>
        <a:bodyPr/>
        <a:lstStyle/>
        <a:p>
          <a:endParaRPr lang="en-US"/>
        </a:p>
      </dgm:t>
    </dgm:pt>
    <dgm:pt modelId="{FDC4AEF2-0F71-4BAB-B0C3-398265EF4DEE}" type="pres">
      <dgm:prSet presAssocID="{15912A72-D2F8-4109-A913-45EE26BB09D4}" presName="desTx" presStyleLbl="fgAcc1" presStyleIdx="0" presStyleCnt="1" custLinFactNeighborX="185" custLinFactNeighborY="-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12230C-3C5A-46F1-A923-F6450BA2192C}" type="presOf" srcId="{DF9C29DB-F9BB-432A-809D-1F407B40B3B4}" destId="{E5E55A7C-B333-44CE-9034-DFF3534B2E7F}" srcOrd="0" destOrd="0" presId="urn:microsoft.com/office/officeart/2005/8/layout/process3"/>
    <dgm:cxn modelId="{7154FD6B-39BD-4FAD-B55F-47B3BDB291E8}" type="presOf" srcId="{15912A72-D2F8-4109-A913-45EE26BB09D4}" destId="{BDC794B0-CE2B-4391-B7AD-BD67F49901F4}" srcOrd="1" destOrd="0" presId="urn:microsoft.com/office/officeart/2005/8/layout/process3"/>
    <dgm:cxn modelId="{5940A345-2742-4623-B9A7-D8F5C940843D}" srcId="{DF9C29DB-F9BB-432A-809D-1F407B40B3B4}" destId="{15912A72-D2F8-4109-A913-45EE26BB09D4}" srcOrd="0" destOrd="0" parTransId="{A77EF0F9-731A-4229-B73E-23261C1C54F6}" sibTransId="{50FA1BC4-8859-4E9F-A699-D60AF3EDFC5B}"/>
    <dgm:cxn modelId="{C392D775-282E-4A0B-BE47-6EDD85F627BC}" type="presOf" srcId="{15912A72-D2F8-4109-A913-45EE26BB09D4}" destId="{C0146935-0B00-4440-BD32-320C316175DE}" srcOrd="0" destOrd="0" presId="urn:microsoft.com/office/officeart/2005/8/layout/process3"/>
    <dgm:cxn modelId="{97407F6F-35FD-440F-8555-4FAFD2F1F6D2}" type="presOf" srcId="{AB56D314-3516-49E6-BE18-6338C2B56C26}" destId="{FDC4AEF2-0F71-4BAB-B0C3-398265EF4DEE}" srcOrd="0" destOrd="0" presId="urn:microsoft.com/office/officeart/2005/8/layout/process3"/>
    <dgm:cxn modelId="{7EC98A35-A4B4-4D1C-9C63-20EE4CE3D8D4}" srcId="{15912A72-D2F8-4109-A913-45EE26BB09D4}" destId="{AB56D314-3516-49E6-BE18-6338C2B56C26}" srcOrd="0" destOrd="0" parTransId="{EE80F8E5-A57A-4DF5-9B5B-BEB5841B7CFF}" sibTransId="{42D3A5B9-F147-4825-A076-DEB51FF8B6A4}"/>
    <dgm:cxn modelId="{48F56E6D-1B40-4169-8965-1DDB64A51A9E}" type="presParOf" srcId="{E5E55A7C-B333-44CE-9034-DFF3534B2E7F}" destId="{E9C76759-1ABD-4301-9FCC-D54F4668908C}" srcOrd="0" destOrd="0" presId="urn:microsoft.com/office/officeart/2005/8/layout/process3"/>
    <dgm:cxn modelId="{8AD8AE37-DDAA-4178-96DB-440DA3975EAA}" type="presParOf" srcId="{E9C76759-1ABD-4301-9FCC-D54F4668908C}" destId="{C0146935-0B00-4440-BD32-320C316175DE}" srcOrd="0" destOrd="0" presId="urn:microsoft.com/office/officeart/2005/8/layout/process3"/>
    <dgm:cxn modelId="{13F7D3D4-8624-44B6-82B7-6CB5473048B6}" type="presParOf" srcId="{E9C76759-1ABD-4301-9FCC-D54F4668908C}" destId="{BDC794B0-CE2B-4391-B7AD-BD67F49901F4}" srcOrd="1" destOrd="0" presId="urn:microsoft.com/office/officeart/2005/8/layout/process3"/>
    <dgm:cxn modelId="{098AE7A3-E106-42EA-99C7-9A717ECE2DF3}" type="presParOf" srcId="{E9C76759-1ABD-4301-9FCC-D54F4668908C}" destId="{FDC4AEF2-0F71-4BAB-B0C3-398265EF4DE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9C29DB-F9BB-432A-809D-1F407B40B3B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912A72-D2F8-4109-A913-45EE26BB09D4}">
      <dgm:prSet phldrT="[Text]" custT="1"/>
      <dgm:spPr/>
      <dgm:t>
        <a:bodyPr/>
        <a:lstStyle/>
        <a:p>
          <a:r>
            <a:rPr lang="en-US" sz="1200" dirty="0" smtClean="0"/>
            <a:t>Final Product</a:t>
          </a:r>
        </a:p>
      </dgm:t>
    </dgm:pt>
    <dgm:pt modelId="{50FA1BC4-8859-4E9F-A699-D60AF3EDFC5B}" type="sibTrans" cxnId="{5940A345-2742-4623-B9A7-D8F5C940843D}">
      <dgm:prSet/>
      <dgm:spPr/>
      <dgm:t>
        <a:bodyPr/>
        <a:lstStyle/>
        <a:p>
          <a:endParaRPr lang="en-US"/>
        </a:p>
      </dgm:t>
    </dgm:pt>
    <dgm:pt modelId="{A77EF0F9-731A-4229-B73E-23261C1C54F6}" type="parTrans" cxnId="{5940A345-2742-4623-B9A7-D8F5C940843D}">
      <dgm:prSet/>
      <dgm:spPr/>
      <dgm:t>
        <a:bodyPr/>
        <a:lstStyle/>
        <a:p>
          <a:endParaRPr lang="en-US"/>
        </a:p>
      </dgm:t>
    </dgm:pt>
    <dgm:pt modelId="{AB56D314-3516-49E6-BE18-6338C2B56C26}">
      <dgm:prSet custT="1"/>
      <dgm:spPr/>
      <dgm:t>
        <a:bodyPr/>
        <a:lstStyle/>
        <a:p>
          <a:r>
            <a:rPr lang="en-US" sz="1200" dirty="0" smtClean="0"/>
            <a:t>Validated prototype</a:t>
          </a:r>
          <a:endParaRPr lang="en-US" sz="1200" dirty="0"/>
        </a:p>
      </dgm:t>
    </dgm:pt>
    <dgm:pt modelId="{EE80F8E5-A57A-4DF5-9B5B-BEB5841B7CFF}" type="parTrans" cxnId="{7EC98A35-A4B4-4D1C-9C63-20EE4CE3D8D4}">
      <dgm:prSet/>
      <dgm:spPr/>
      <dgm:t>
        <a:bodyPr/>
        <a:lstStyle/>
        <a:p>
          <a:endParaRPr lang="en-US"/>
        </a:p>
      </dgm:t>
    </dgm:pt>
    <dgm:pt modelId="{42D3A5B9-F147-4825-A076-DEB51FF8B6A4}" type="sibTrans" cxnId="{7EC98A35-A4B4-4D1C-9C63-20EE4CE3D8D4}">
      <dgm:prSet/>
      <dgm:spPr/>
      <dgm:t>
        <a:bodyPr/>
        <a:lstStyle/>
        <a:p>
          <a:endParaRPr lang="en-US"/>
        </a:p>
      </dgm:t>
    </dgm:pt>
    <dgm:pt modelId="{E5E55A7C-B333-44CE-9034-DFF3534B2E7F}" type="pres">
      <dgm:prSet presAssocID="{DF9C29DB-F9BB-432A-809D-1F407B40B3B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C76759-1ABD-4301-9FCC-D54F4668908C}" type="pres">
      <dgm:prSet presAssocID="{15912A72-D2F8-4109-A913-45EE26BB09D4}" presName="composite" presStyleCnt="0"/>
      <dgm:spPr/>
    </dgm:pt>
    <dgm:pt modelId="{C0146935-0B00-4440-BD32-320C316175DE}" type="pres">
      <dgm:prSet presAssocID="{15912A72-D2F8-4109-A913-45EE26BB09D4}" presName="parTx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794B0-CE2B-4391-B7AD-BD67F49901F4}" type="pres">
      <dgm:prSet presAssocID="{15912A72-D2F8-4109-A913-45EE26BB09D4}" presName="parSh" presStyleLbl="node1" presStyleIdx="0" presStyleCnt="1"/>
      <dgm:spPr/>
      <dgm:t>
        <a:bodyPr/>
        <a:lstStyle/>
        <a:p>
          <a:endParaRPr lang="en-US"/>
        </a:p>
      </dgm:t>
    </dgm:pt>
    <dgm:pt modelId="{FDC4AEF2-0F71-4BAB-B0C3-398265EF4DEE}" type="pres">
      <dgm:prSet presAssocID="{15912A72-D2F8-4109-A913-45EE26BB09D4}" presName="desTx" presStyleLbl="fgAcc1" presStyleIdx="0" presStyleCnt="1" custLinFactNeighborX="185" custLinFactNeighborY="-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12230C-3C5A-46F1-A923-F6450BA2192C}" type="presOf" srcId="{DF9C29DB-F9BB-432A-809D-1F407B40B3B4}" destId="{E5E55A7C-B333-44CE-9034-DFF3534B2E7F}" srcOrd="0" destOrd="0" presId="urn:microsoft.com/office/officeart/2005/8/layout/process3"/>
    <dgm:cxn modelId="{7154FD6B-39BD-4FAD-B55F-47B3BDB291E8}" type="presOf" srcId="{15912A72-D2F8-4109-A913-45EE26BB09D4}" destId="{BDC794B0-CE2B-4391-B7AD-BD67F49901F4}" srcOrd="1" destOrd="0" presId="urn:microsoft.com/office/officeart/2005/8/layout/process3"/>
    <dgm:cxn modelId="{5940A345-2742-4623-B9A7-D8F5C940843D}" srcId="{DF9C29DB-F9BB-432A-809D-1F407B40B3B4}" destId="{15912A72-D2F8-4109-A913-45EE26BB09D4}" srcOrd="0" destOrd="0" parTransId="{A77EF0F9-731A-4229-B73E-23261C1C54F6}" sibTransId="{50FA1BC4-8859-4E9F-A699-D60AF3EDFC5B}"/>
    <dgm:cxn modelId="{C392D775-282E-4A0B-BE47-6EDD85F627BC}" type="presOf" srcId="{15912A72-D2F8-4109-A913-45EE26BB09D4}" destId="{C0146935-0B00-4440-BD32-320C316175DE}" srcOrd="0" destOrd="0" presId="urn:microsoft.com/office/officeart/2005/8/layout/process3"/>
    <dgm:cxn modelId="{97407F6F-35FD-440F-8555-4FAFD2F1F6D2}" type="presOf" srcId="{AB56D314-3516-49E6-BE18-6338C2B56C26}" destId="{FDC4AEF2-0F71-4BAB-B0C3-398265EF4DEE}" srcOrd="0" destOrd="0" presId="urn:microsoft.com/office/officeart/2005/8/layout/process3"/>
    <dgm:cxn modelId="{7EC98A35-A4B4-4D1C-9C63-20EE4CE3D8D4}" srcId="{15912A72-D2F8-4109-A913-45EE26BB09D4}" destId="{AB56D314-3516-49E6-BE18-6338C2B56C26}" srcOrd="0" destOrd="0" parTransId="{EE80F8E5-A57A-4DF5-9B5B-BEB5841B7CFF}" sibTransId="{42D3A5B9-F147-4825-A076-DEB51FF8B6A4}"/>
    <dgm:cxn modelId="{48F56E6D-1B40-4169-8965-1DDB64A51A9E}" type="presParOf" srcId="{E5E55A7C-B333-44CE-9034-DFF3534B2E7F}" destId="{E9C76759-1ABD-4301-9FCC-D54F4668908C}" srcOrd="0" destOrd="0" presId="urn:microsoft.com/office/officeart/2005/8/layout/process3"/>
    <dgm:cxn modelId="{8AD8AE37-DDAA-4178-96DB-440DA3975EAA}" type="presParOf" srcId="{E9C76759-1ABD-4301-9FCC-D54F4668908C}" destId="{C0146935-0B00-4440-BD32-320C316175DE}" srcOrd="0" destOrd="0" presId="urn:microsoft.com/office/officeart/2005/8/layout/process3"/>
    <dgm:cxn modelId="{13F7D3D4-8624-44B6-82B7-6CB5473048B6}" type="presParOf" srcId="{E9C76759-1ABD-4301-9FCC-D54F4668908C}" destId="{BDC794B0-CE2B-4391-B7AD-BD67F49901F4}" srcOrd="1" destOrd="0" presId="urn:microsoft.com/office/officeart/2005/8/layout/process3"/>
    <dgm:cxn modelId="{098AE7A3-E106-42EA-99C7-9A717ECE2DF3}" type="presParOf" srcId="{E9C76759-1ABD-4301-9FCC-D54F4668908C}" destId="{FDC4AEF2-0F71-4BAB-B0C3-398265EF4DE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9C29DB-F9BB-432A-809D-1F407B40B3B4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912A72-D2F8-4109-A913-45EE26BB09D4}">
      <dgm:prSet phldrT="[Text]" custT="1"/>
      <dgm:spPr/>
      <dgm:t>
        <a:bodyPr/>
        <a:lstStyle/>
        <a:p>
          <a:r>
            <a:rPr lang="en-US" sz="1200" dirty="0" smtClean="0"/>
            <a:t>Testing</a:t>
          </a:r>
        </a:p>
      </dgm:t>
    </dgm:pt>
    <dgm:pt modelId="{50FA1BC4-8859-4E9F-A699-D60AF3EDFC5B}" type="sibTrans" cxnId="{5940A345-2742-4623-B9A7-D8F5C940843D}">
      <dgm:prSet/>
      <dgm:spPr/>
      <dgm:t>
        <a:bodyPr/>
        <a:lstStyle/>
        <a:p>
          <a:endParaRPr lang="en-US"/>
        </a:p>
      </dgm:t>
    </dgm:pt>
    <dgm:pt modelId="{A77EF0F9-731A-4229-B73E-23261C1C54F6}" type="parTrans" cxnId="{5940A345-2742-4623-B9A7-D8F5C940843D}">
      <dgm:prSet/>
      <dgm:spPr/>
      <dgm:t>
        <a:bodyPr/>
        <a:lstStyle/>
        <a:p>
          <a:endParaRPr lang="en-US"/>
        </a:p>
      </dgm:t>
    </dgm:pt>
    <dgm:pt modelId="{AB56D314-3516-49E6-BE18-6338C2B56C26}">
      <dgm:prSet custT="1"/>
      <dgm:spPr/>
      <dgm:t>
        <a:bodyPr/>
        <a:lstStyle/>
        <a:p>
          <a:r>
            <a:rPr lang="en-US" sz="1200" dirty="0" smtClean="0"/>
            <a:t>Unit, integration &amp; system testing</a:t>
          </a:r>
          <a:endParaRPr lang="en-US" sz="1200" dirty="0"/>
        </a:p>
      </dgm:t>
    </dgm:pt>
    <dgm:pt modelId="{EE80F8E5-A57A-4DF5-9B5B-BEB5841B7CFF}" type="parTrans" cxnId="{7EC98A35-A4B4-4D1C-9C63-20EE4CE3D8D4}">
      <dgm:prSet/>
      <dgm:spPr/>
      <dgm:t>
        <a:bodyPr/>
        <a:lstStyle/>
        <a:p>
          <a:endParaRPr lang="en-US"/>
        </a:p>
      </dgm:t>
    </dgm:pt>
    <dgm:pt modelId="{42D3A5B9-F147-4825-A076-DEB51FF8B6A4}" type="sibTrans" cxnId="{7EC98A35-A4B4-4D1C-9C63-20EE4CE3D8D4}">
      <dgm:prSet/>
      <dgm:spPr/>
      <dgm:t>
        <a:bodyPr/>
        <a:lstStyle/>
        <a:p>
          <a:endParaRPr lang="en-US"/>
        </a:p>
      </dgm:t>
    </dgm:pt>
    <dgm:pt modelId="{E5E55A7C-B333-44CE-9034-DFF3534B2E7F}" type="pres">
      <dgm:prSet presAssocID="{DF9C29DB-F9BB-432A-809D-1F407B40B3B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C76759-1ABD-4301-9FCC-D54F4668908C}" type="pres">
      <dgm:prSet presAssocID="{15912A72-D2F8-4109-A913-45EE26BB09D4}" presName="composite" presStyleCnt="0"/>
      <dgm:spPr/>
    </dgm:pt>
    <dgm:pt modelId="{C0146935-0B00-4440-BD32-320C316175DE}" type="pres">
      <dgm:prSet presAssocID="{15912A72-D2F8-4109-A913-45EE26BB09D4}" presName="parTx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794B0-CE2B-4391-B7AD-BD67F49901F4}" type="pres">
      <dgm:prSet presAssocID="{15912A72-D2F8-4109-A913-45EE26BB09D4}" presName="parSh" presStyleLbl="node1" presStyleIdx="0" presStyleCnt="1"/>
      <dgm:spPr/>
      <dgm:t>
        <a:bodyPr/>
        <a:lstStyle/>
        <a:p>
          <a:endParaRPr lang="en-US"/>
        </a:p>
      </dgm:t>
    </dgm:pt>
    <dgm:pt modelId="{FDC4AEF2-0F71-4BAB-B0C3-398265EF4DEE}" type="pres">
      <dgm:prSet presAssocID="{15912A72-D2F8-4109-A913-45EE26BB09D4}" presName="desTx" presStyleLbl="fgAcc1" presStyleIdx="0" presStyleCnt="1" custLinFactNeighborX="185" custLinFactNeighborY="-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12230C-3C5A-46F1-A923-F6450BA2192C}" type="presOf" srcId="{DF9C29DB-F9BB-432A-809D-1F407B40B3B4}" destId="{E5E55A7C-B333-44CE-9034-DFF3534B2E7F}" srcOrd="0" destOrd="0" presId="urn:microsoft.com/office/officeart/2005/8/layout/process3"/>
    <dgm:cxn modelId="{7154FD6B-39BD-4FAD-B55F-47B3BDB291E8}" type="presOf" srcId="{15912A72-D2F8-4109-A913-45EE26BB09D4}" destId="{BDC794B0-CE2B-4391-B7AD-BD67F49901F4}" srcOrd="1" destOrd="0" presId="urn:microsoft.com/office/officeart/2005/8/layout/process3"/>
    <dgm:cxn modelId="{5940A345-2742-4623-B9A7-D8F5C940843D}" srcId="{DF9C29DB-F9BB-432A-809D-1F407B40B3B4}" destId="{15912A72-D2F8-4109-A913-45EE26BB09D4}" srcOrd="0" destOrd="0" parTransId="{A77EF0F9-731A-4229-B73E-23261C1C54F6}" sibTransId="{50FA1BC4-8859-4E9F-A699-D60AF3EDFC5B}"/>
    <dgm:cxn modelId="{C392D775-282E-4A0B-BE47-6EDD85F627BC}" type="presOf" srcId="{15912A72-D2F8-4109-A913-45EE26BB09D4}" destId="{C0146935-0B00-4440-BD32-320C316175DE}" srcOrd="0" destOrd="0" presId="urn:microsoft.com/office/officeart/2005/8/layout/process3"/>
    <dgm:cxn modelId="{97407F6F-35FD-440F-8555-4FAFD2F1F6D2}" type="presOf" srcId="{AB56D314-3516-49E6-BE18-6338C2B56C26}" destId="{FDC4AEF2-0F71-4BAB-B0C3-398265EF4DEE}" srcOrd="0" destOrd="0" presId="urn:microsoft.com/office/officeart/2005/8/layout/process3"/>
    <dgm:cxn modelId="{7EC98A35-A4B4-4D1C-9C63-20EE4CE3D8D4}" srcId="{15912A72-D2F8-4109-A913-45EE26BB09D4}" destId="{AB56D314-3516-49E6-BE18-6338C2B56C26}" srcOrd="0" destOrd="0" parTransId="{EE80F8E5-A57A-4DF5-9B5B-BEB5841B7CFF}" sibTransId="{42D3A5B9-F147-4825-A076-DEB51FF8B6A4}"/>
    <dgm:cxn modelId="{48F56E6D-1B40-4169-8965-1DDB64A51A9E}" type="presParOf" srcId="{E5E55A7C-B333-44CE-9034-DFF3534B2E7F}" destId="{E9C76759-1ABD-4301-9FCC-D54F4668908C}" srcOrd="0" destOrd="0" presId="urn:microsoft.com/office/officeart/2005/8/layout/process3"/>
    <dgm:cxn modelId="{8AD8AE37-DDAA-4178-96DB-440DA3975EAA}" type="presParOf" srcId="{E9C76759-1ABD-4301-9FCC-D54F4668908C}" destId="{C0146935-0B00-4440-BD32-320C316175DE}" srcOrd="0" destOrd="0" presId="urn:microsoft.com/office/officeart/2005/8/layout/process3"/>
    <dgm:cxn modelId="{13F7D3D4-8624-44B6-82B7-6CB5473048B6}" type="presParOf" srcId="{E9C76759-1ABD-4301-9FCC-D54F4668908C}" destId="{BDC794B0-CE2B-4391-B7AD-BD67F49901F4}" srcOrd="1" destOrd="0" presId="urn:microsoft.com/office/officeart/2005/8/layout/process3"/>
    <dgm:cxn modelId="{098AE7A3-E106-42EA-99C7-9A717ECE2DF3}" type="presParOf" srcId="{E9C76759-1ABD-4301-9FCC-D54F4668908C}" destId="{FDC4AEF2-0F71-4BAB-B0C3-398265EF4DE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94B0-CE2B-4391-B7AD-BD67F49901F4}">
      <dsp:nvSpPr>
        <dsp:cNvPr id="0" name=""/>
        <dsp:cNvSpPr/>
      </dsp:nvSpPr>
      <dsp:spPr>
        <a:xfrm>
          <a:off x="0" y="5567"/>
          <a:ext cx="1488573" cy="451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Maintenance</a:t>
          </a:r>
        </a:p>
      </dsp:txBody>
      <dsp:txXfrm>
        <a:off x="0" y="5567"/>
        <a:ext cx="1488573" cy="301228"/>
      </dsp:txXfrm>
    </dsp:sp>
    <dsp:sp modelId="{FDC4AEF2-0F71-4BAB-B0C3-398265EF4DEE}">
      <dsp:nvSpPr>
        <dsp:cNvPr id="0" name=""/>
        <dsp:cNvSpPr/>
      </dsp:nvSpPr>
      <dsp:spPr>
        <a:xfrm>
          <a:off x="304888" y="304044"/>
          <a:ext cx="1488573" cy="923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Future upgrades &amp; expansions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User-reported issues</a:t>
          </a:r>
          <a:endParaRPr lang="en-US" sz="1200" kern="1200" dirty="0"/>
        </a:p>
      </dsp:txBody>
      <dsp:txXfrm>
        <a:off x="331933" y="331089"/>
        <a:ext cx="1434483" cy="86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3400C-BBC3-4BA9-9F51-F56C60563EFE}">
      <dsp:nvSpPr>
        <dsp:cNvPr id="0" name=""/>
        <dsp:cNvSpPr/>
      </dsp:nvSpPr>
      <dsp:spPr>
        <a:xfrm>
          <a:off x="2346235" y="2161782"/>
          <a:ext cx="1782853" cy="990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Gather feedback from users and team members</a:t>
          </a:r>
          <a:endParaRPr lang="en-US" sz="1200" kern="1200" dirty="0"/>
        </a:p>
      </dsp:txBody>
      <dsp:txXfrm>
        <a:off x="2902846" y="2431128"/>
        <a:ext cx="1204487" cy="699264"/>
      </dsp:txXfrm>
    </dsp:sp>
    <dsp:sp modelId="{7980478C-E4AA-4CBD-8DD0-D2FCA36488D2}">
      <dsp:nvSpPr>
        <dsp:cNvPr id="0" name=""/>
        <dsp:cNvSpPr/>
      </dsp:nvSpPr>
      <dsp:spPr>
        <a:xfrm>
          <a:off x="-105729" y="2146039"/>
          <a:ext cx="1697817" cy="990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Improving &amp; adding functionalities</a:t>
          </a:r>
          <a:endParaRPr lang="en-US" sz="1200" kern="1200" dirty="0"/>
        </a:p>
      </dsp:txBody>
      <dsp:txXfrm>
        <a:off x="-83974" y="2415385"/>
        <a:ext cx="1144962" cy="699264"/>
      </dsp:txXfrm>
    </dsp:sp>
    <dsp:sp modelId="{D4084463-07C3-4303-B1F9-E88840066036}">
      <dsp:nvSpPr>
        <dsp:cNvPr id="0" name=""/>
        <dsp:cNvSpPr/>
      </dsp:nvSpPr>
      <dsp:spPr>
        <a:xfrm>
          <a:off x="2494483" y="28627"/>
          <a:ext cx="1528876" cy="990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Functional prototype highlighting key features</a:t>
          </a:r>
          <a:endParaRPr lang="en-US" sz="1200" kern="1200" dirty="0"/>
        </a:p>
      </dsp:txBody>
      <dsp:txXfrm>
        <a:off x="2974901" y="50382"/>
        <a:ext cx="1026703" cy="699264"/>
      </dsp:txXfrm>
    </dsp:sp>
    <dsp:sp modelId="{20BC1119-3DB6-4392-855A-53B04C8D7AF2}">
      <dsp:nvSpPr>
        <dsp:cNvPr id="0" name=""/>
        <dsp:cNvSpPr/>
      </dsp:nvSpPr>
      <dsp:spPr>
        <a:xfrm>
          <a:off x="-21259" y="0"/>
          <a:ext cx="1528876" cy="9903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Preliminary design for the system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high-level architecture</a:t>
          </a:r>
          <a:endParaRPr lang="en-US" sz="1200" kern="1200" dirty="0"/>
        </a:p>
      </dsp:txBody>
      <dsp:txXfrm>
        <a:off x="496" y="21755"/>
        <a:ext cx="1026703" cy="699264"/>
      </dsp:txXfrm>
    </dsp:sp>
    <dsp:sp modelId="{C3BA76ED-C67C-467A-896A-DB307905F93F}">
      <dsp:nvSpPr>
        <dsp:cNvPr id="0" name=""/>
        <dsp:cNvSpPr/>
      </dsp:nvSpPr>
      <dsp:spPr>
        <a:xfrm>
          <a:off x="640642" y="205036"/>
          <a:ext cx="1340088" cy="134008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</a:t>
          </a:r>
          <a:endParaRPr lang="en-US" sz="1400" kern="1200" dirty="0"/>
        </a:p>
      </dsp:txBody>
      <dsp:txXfrm>
        <a:off x="1033145" y="597539"/>
        <a:ext cx="947585" cy="947585"/>
      </dsp:txXfrm>
    </dsp:sp>
    <dsp:sp modelId="{C8D6DC64-991B-4084-849A-66E6F2AEA5E4}">
      <dsp:nvSpPr>
        <dsp:cNvPr id="0" name=""/>
        <dsp:cNvSpPr/>
      </dsp:nvSpPr>
      <dsp:spPr>
        <a:xfrm rot="5400000">
          <a:off x="2042628" y="205036"/>
          <a:ext cx="1340088" cy="134008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Develop Prototype</a:t>
          </a:r>
          <a:endParaRPr lang="en-US" sz="1400" kern="1200" dirty="0"/>
        </a:p>
      </dsp:txBody>
      <dsp:txXfrm rot="-5400000">
        <a:off x="2042628" y="597539"/>
        <a:ext cx="947585" cy="947585"/>
      </dsp:txXfrm>
    </dsp:sp>
    <dsp:sp modelId="{607F6D91-6647-4937-BCEA-CE760B681DC5}">
      <dsp:nvSpPr>
        <dsp:cNvPr id="0" name=""/>
        <dsp:cNvSpPr/>
      </dsp:nvSpPr>
      <dsp:spPr>
        <a:xfrm rot="10800000">
          <a:off x="2042628" y="1607022"/>
          <a:ext cx="1340088" cy="134008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Evaluate Prototype</a:t>
          </a:r>
          <a:endParaRPr lang="en-US" sz="1400" kern="1200" dirty="0"/>
        </a:p>
      </dsp:txBody>
      <dsp:txXfrm rot="10800000">
        <a:off x="2042628" y="1607022"/>
        <a:ext cx="947585" cy="947585"/>
      </dsp:txXfrm>
    </dsp:sp>
    <dsp:sp modelId="{8D1DD6DA-8AC1-44A2-80E2-DE22BEF45CDD}">
      <dsp:nvSpPr>
        <dsp:cNvPr id="0" name=""/>
        <dsp:cNvSpPr/>
      </dsp:nvSpPr>
      <dsp:spPr>
        <a:xfrm rot="16200000">
          <a:off x="640642" y="1607022"/>
          <a:ext cx="1340088" cy="134008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Review and Refine</a:t>
          </a:r>
          <a:endParaRPr lang="en-US" sz="1400" kern="1200" dirty="0"/>
        </a:p>
      </dsp:txBody>
      <dsp:txXfrm rot="5400000">
        <a:off x="1033145" y="1607022"/>
        <a:ext cx="947585" cy="947585"/>
      </dsp:txXfrm>
    </dsp:sp>
    <dsp:sp modelId="{F359F111-B526-4229-BC50-47059476C028}">
      <dsp:nvSpPr>
        <dsp:cNvPr id="0" name=""/>
        <dsp:cNvSpPr/>
      </dsp:nvSpPr>
      <dsp:spPr>
        <a:xfrm>
          <a:off x="1780336" y="1297533"/>
          <a:ext cx="462686" cy="40233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980F4B-75E8-424B-B32A-DCC55E5EC06C}">
      <dsp:nvSpPr>
        <dsp:cNvPr id="0" name=""/>
        <dsp:cNvSpPr/>
      </dsp:nvSpPr>
      <dsp:spPr>
        <a:xfrm rot="10800000">
          <a:off x="1780336" y="1452278"/>
          <a:ext cx="462686" cy="40233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94B0-CE2B-4391-B7AD-BD67F49901F4}">
      <dsp:nvSpPr>
        <dsp:cNvPr id="0" name=""/>
        <dsp:cNvSpPr/>
      </dsp:nvSpPr>
      <dsp:spPr>
        <a:xfrm>
          <a:off x="0" y="115302"/>
          <a:ext cx="1602881" cy="518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Requirement Analysis</a:t>
          </a:r>
        </a:p>
      </dsp:txBody>
      <dsp:txXfrm>
        <a:off x="0" y="115302"/>
        <a:ext cx="1602881" cy="345600"/>
      </dsp:txXfrm>
    </dsp:sp>
    <dsp:sp modelId="{FDC4AEF2-0F71-4BAB-B0C3-398265EF4DEE}">
      <dsp:nvSpPr>
        <dsp:cNvPr id="0" name=""/>
        <dsp:cNvSpPr/>
      </dsp:nvSpPr>
      <dsp:spPr>
        <a:xfrm>
          <a:off x="328301" y="458005"/>
          <a:ext cx="1602881" cy="97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Primary needs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Core functionalities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Additional requirements</a:t>
          </a:r>
          <a:endParaRPr lang="en-US" sz="1200" kern="1200" dirty="0"/>
        </a:p>
      </dsp:txBody>
      <dsp:txXfrm>
        <a:off x="356770" y="486474"/>
        <a:ext cx="1545943" cy="915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94B0-CE2B-4391-B7AD-BD67F49901F4}">
      <dsp:nvSpPr>
        <dsp:cNvPr id="0" name=""/>
        <dsp:cNvSpPr/>
      </dsp:nvSpPr>
      <dsp:spPr>
        <a:xfrm>
          <a:off x="0" y="4081"/>
          <a:ext cx="1488573" cy="475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Deployment</a:t>
          </a:r>
        </a:p>
      </dsp:txBody>
      <dsp:txXfrm>
        <a:off x="0" y="4081"/>
        <a:ext cx="1488573" cy="316800"/>
      </dsp:txXfrm>
    </dsp:sp>
    <dsp:sp modelId="{FDC4AEF2-0F71-4BAB-B0C3-398265EF4DEE}">
      <dsp:nvSpPr>
        <dsp:cNvPr id="0" name=""/>
        <dsp:cNvSpPr/>
      </dsp:nvSpPr>
      <dsp:spPr>
        <a:xfrm>
          <a:off x="304888" y="318167"/>
          <a:ext cx="1488573" cy="91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smooth installation &amp; operation in user environment</a:t>
          </a:r>
          <a:endParaRPr lang="en-US" sz="1200" kern="1200" dirty="0"/>
        </a:p>
      </dsp:txBody>
      <dsp:txXfrm>
        <a:off x="331564" y="344843"/>
        <a:ext cx="1435221" cy="8574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94B0-CE2B-4391-B7AD-BD67F49901F4}">
      <dsp:nvSpPr>
        <dsp:cNvPr id="0" name=""/>
        <dsp:cNvSpPr/>
      </dsp:nvSpPr>
      <dsp:spPr>
        <a:xfrm>
          <a:off x="0" y="13081"/>
          <a:ext cx="1488573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Final Product</a:t>
          </a:r>
        </a:p>
      </dsp:txBody>
      <dsp:txXfrm>
        <a:off x="0" y="13081"/>
        <a:ext cx="1488573" cy="403200"/>
      </dsp:txXfrm>
    </dsp:sp>
    <dsp:sp modelId="{FDC4AEF2-0F71-4BAB-B0C3-398265EF4DEE}">
      <dsp:nvSpPr>
        <dsp:cNvPr id="0" name=""/>
        <dsp:cNvSpPr/>
      </dsp:nvSpPr>
      <dsp:spPr>
        <a:xfrm>
          <a:off x="304888" y="413878"/>
          <a:ext cx="1488573" cy="806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Validated prototype</a:t>
          </a:r>
          <a:endParaRPr lang="en-US" sz="1200" kern="1200" dirty="0"/>
        </a:p>
      </dsp:txBody>
      <dsp:txXfrm>
        <a:off x="328507" y="437497"/>
        <a:ext cx="1441335" cy="7591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794B0-CE2B-4391-B7AD-BD67F49901F4}">
      <dsp:nvSpPr>
        <dsp:cNvPr id="0" name=""/>
        <dsp:cNvSpPr/>
      </dsp:nvSpPr>
      <dsp:spPr>
        <a:xfrm>
          <a:off x="0" y="13081"/>
          <a:ext cx="1488573" cy="604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Testing</a:t>
          </a:r>
        </a:p>
      </dsp:txBody>
      <dsp:txXfrm>
        <a:off x="0" y="13081"/>
        <a:ext cx="1488573" cy="403200"/>
      </dsp:txXfrm>
    </dsp:sp>
    <dsp:sp modelId="{FDC4AEF2-0F71-4BAB-B0C3-398265EF4DEE}">
      <dsp:nvSpPr>
        <dsp:cNvPr id="0" name=""/>
        <dsp:cNvSpPr/>
      </dsp:nvSpPr>
      <dsp:spPr>
        <a:xfrm>
          <a:off x="304888" y="413878"/>
          <a:ext cx="1488573" cy="806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Unit, integration &amp; system testing</a:t>
          </a:r>
          <a:endParaRPr lang="en-US" sz="1200" kern="1200" dirty="0"/>
        </a:p>
      </dsp:txBody>
      <dsp:txXfrm>
        <a:off x="328507" y="437497"/>
        <a:ext cx="1441335" cy="759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7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91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49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6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19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8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0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57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5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0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FDC61-D7D4-48B7-B4F7-A982A1A2458D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44819-34D3-49C3-8E45-12CC3E7B9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3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>
            <a:extLst>
              <a:ext uri="{FF2B5EF4-FFF2-40B4-BE49-F238E27FC236}">
                <a16:creationId xmlns:a16="http://schemas.microsoft.com/office/drawing/2014/main" id="{D3DF7BFB-1740-44B7-A093-A6E05FD817E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0347" y="215705"/>
            <a:ext cx="978852" cy="1015663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2DFF54-229F-40CD-BED3-D73578865F82}"/>
              </a:ext>
            </a:extLst>
          </p:cNvPr>
          <p:cNvSpPr/>
          <p:nvPr/>
        </p:nvSpPr>
        <p:spPr>
          <a:xfrm>
            <a:off x="2441330" y="211602"/>
            <a:ext cx="7543801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2400" b="1" dirty="0">
                <a:solidFill>
                  <a:srgbClr val="0000CC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Guru Gobind Singh College of Engineering and Research Center, Nashik.</a:t>
            </a:r>
            <a:endParaRPr lang="en-IN" sz="10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Department of Computer Engineering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 </a:t>
            </a:r>
            <a:endParaRPr lang="en-IN" sz="10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Academic Year: </a:t>
            </a:r>
            <a:r>
              <a:rPr lang="en-US" b="1" dirty="0">
                <a:solidFill>
                  <a:srgbClr val="0000CC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2024-25</a:t>
            </a:r>
            <a:endParaRPr lang="en-IN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BC9489-F662-4D6D-821B-5B57870C4F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95855" y="3289607"/>
          <a:ext cx="8283525" cy="2912424"/>
        </p:xfrm>
        <a:graphic>
          <a:graphicData uri="http://schemas.openxmlformats.org/drawingml/2006/table">
            <a:tbl>
              <a:tblPr/>
              <a:tblGrid>
                <a:gridCol w="1705432">
                  <a:extLst>
                    <a:ext uri="{9D8B030D-6E8A-4147-A177-3AD203B41FA5}">
                      <a16:colId xmlns:a16="http://schemas.microsoft.com/office/drawing/2014/main" val="84072911"/>
                    </a:ext>
                  </a:extLst>
                </a:gridCol>
                <a:gridCol w="6578093">
                  <a:extLst>
                    <a:ext uri="{9D8B030D-6E8A-4147-A177-3AD203B41FA5}">
                      <a16:colId xmlns:a16="http://schemas.microsoft.com/office/drawing/2014/main" val="3281272621"/>
                    </a:ext>
                  </a:extLst>
                </a:gridCol>
              </a:tblGrid>
              <a:tr h="292576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ID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G-8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8908918"/>
                  </a:ext>
                </a:extLst>
              </a:tr>
              <a:tr h="648336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Title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AI PRESENTATION TOOL USING GESTURE RECOGNITION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5525663"/>
                  </a:ext>
                </a:extLst>
              </a:tr>
              <a:tr h="254785">
                <a:tc rowSpan="4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Members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ea typeface="Cambria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dirty="0">
                          <a:latin typeface="Times New Roman" panose="02020603050405020304" pitchFamily="18" charset="0"/>
                          <a:ea typeface="Cambria" pitchFamily="18" charset="0"/>
                          <a:cs typeface="Times New Roman" panose="02020603050405020304" pitchFamily="18" charset="0"/>
                        </a:rPr>
                        <a:t>Ayesha Shaikh</a:t>
                      </a:r>
                      <a:endParaRPr lang="en-US" sz="1600" b="0" dirty="0">
                        <a:latin typeface="Times New Roman" panose="02020603050405020304" pitchFamily="18" charset="0"/>
                        <a:ea typeface="Cambria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9355800"/>
                  </a:ext>
                </a:extLst>
              </a:tr>
              <a:tr h="25478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ea typeface="Cambria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dirty="0">
                          <a:latin typeface="Times New Roman" panose="02020603050405020304" pitchFamily="18" charset="0"/>
                          <a:ea typeface="Cambria" pitchFamily="18" charset="0"/>
                          <a:cs typeface="Times New Roman" panose="02020603050405020304" pitchFamily="18" charset="0"/>
                        </a:rPr>
                        <a:t>Pooja Gupta</a:t>
                      </a:r>
                      <a:endParaRPr lang="en-US" sz="1600" b="0" dirty="0">
                        <a:latin typeface="Times New Roman" panose="02020603050405020304" pitchFamily="18" charset="0"/>
                        <a:ea typeface="Cambria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839915"/>
                  </a:ext>
                </a:extLst>
              </a:tr>
              <a:tr h="25478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en-US" sz="1600" b="1" baseline="0" dirty="0">
                          <a:effectLst/>
                          <a:latin typeface="Times New Roman" panose="02020603050405020304" pitchFamily="18" charset="0"/>
                          <a:ea typeface="Cambria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2000" b="0" baseline="0" dirty="0">
                          <a:effectLst/>
                          <a:latin typeface="Times New Roman" panose="02020603050405020304" pitchFamily="18" charset="0"/>
                          <a:ea typeface="Cambria" pitchFamily="18" charset="0"/>
                          <a:cs typeface="Times New Roman" panose="02020603050405020304" pitchFamily="18" charset="0"/>
                        </a:rPr>
                        <a:t>Shiba Shaikh</a:t>
                      </a:r>
                      <a:endParaRPr lang="en-US" sz="2000" b="0" dirty="0">
                        <a:latin typeface="Times New Roman" panose="02020603050405020304" pitchFamily="18" charset="0"/>
                        <a:ea typeface="Cambria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1151352"/>
                  </a:ext>
                </a:extLst>
              </a:tr>
              <a:tr h="2038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ea typeface="Cambria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0" dirty="0">
                          <a:latin typeface="Times New Roman" panose="02020603050405020304" pitchFamily="18" charset="0"/>
                          <a:ea typeface="Cambria" pitchFamily="18" charset="0"/>
                          <a:cs typeface="Times New Roman" panose="02020603050405020304" pitchFamily="18" charset="0"/>
                        </a:rPr>
                        <a:t>Anushka Jadhav</a:t>
                      </a:r>
                      <a:endParaRPr lang="en-US" sz="1600" b="0" dirty="0">
                        <a:latin typeface="Times New Roman" panose="02020603050405020304" pitchFamily="18" charset="0"/>
                        <a:ea typeface="Cambria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8208637"/>
                  </a:ext>
                </a:extLst>
              </a:tr>
              <a:tr h="740088"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Guide Name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Mrs. P. K. Bachhav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700751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F03B5D2-B9C5-414A-9638-D257BBC6510A}"/>
              </a:ext>
            </a:extLst>
          </p:cNvPr>
          <p:cNvSpPr/>
          <p:nvPr/>
        </p:nvSpPr>
        <p:spPr>
          <a:xfrm>
            <a:off x="2230314" y="2101279"/>
            <a:ext cx="76399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Final Year Project Work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Review </a:t>
            </a:r>
            <a:r>
              <a:rPr lang="en-US" sz="20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IV.II</a:t>
            </a:r>
            <a:endParaRPr lang="en-US"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02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191781" y="192526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4354" y="986054"/>
            <a:ext cx="96012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desktop-based AI presentation tool using Python, integrating gesture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voice commands for contactless control.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gesture detection using MediaPipe and OpenCV; mapped gestures to actions via PyAutoGUI.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Enabled voice-controlled slide navigation using speech recognition APIs (Vosk).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real-time subtitle generation with optional multi-language translation using DeepTranslator.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Built a lightweight GUI with Tkinter to start/stop features, toggle settings, and display live feedback.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Ensured offline functionality for gesture recognition to increase accessibility and reliability.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MySQL to store user data, gesture preferences, and system settings securely and efficiently.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57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191781" y="232147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27" y="1063869"/>
            <a:ext cx="5668842" cy="531934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48407" y="741047"/>
            <a:ext cx="9601200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Recognizing Default Gesture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8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191781" y="232147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6"/>
          <a:stretch/>
        </p:blipFill>
        <p:spPr>
          <a:xfrm>
            <a:off x="3464172" y="928535"/>
            <a:ext cx="4633543" cy="53896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48407" y="741047"/>
            <a:ext cx="96012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Recognizing Custom Gesture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3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3934379" y="102367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7473546" y="4334839"/>
          <a:ext cx="1793462" cy="1235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/>
          </p:nvPr>
        </p:nvGraphicFramePr>
        <p:xfrm>
          <a:off x="2695993" y="834096"/>
          <a:ext cx="4023360" cy="315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Diagram 10"/>
          <p:cNvGraphicFramePr/>
          <p:nvPr>
            <p:extLst/>
          </p:nvPr>
        </p:nvGraphicFramePr>
        <p:xfrm>
          <a:off x="228599" y="1727630"/>
          <a:ext cx="1931183" cy="1548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376387" y="2369293"/>
            <a:ext cx="341918" cy="264878"/>
            <a:chOff x="1227514" y="548166"/>
            <a:chExt cx="341918" cy="264878"/>
          </a:xfrm>
        </p:grpSpPr>
        <p:sp>
          <p:nvSpPr>
            <p:cNvPr id="13" name="Right Arrow 12"/>
            <p:cNvSpPr/>
            <p:nvPr/>
          </p:nvSpPr>
          <p:spPr>
            <a:xfrm>
              <a:off x="1227514" y="548166"/>
              <a:ext cx="341918" cy="2648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ight Arrow 4"/>
            <p:cNvSpPr txBox="1"/>
            <p:nvPr/>
          </p:nvSpPr>
          <p:spPr>
            <a:xfrm>
              <a:off x="1227514" y="601142"/>
              <a:ext cx="262455" cy="1589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19353" y="2316317"/>
            <a:ext cx="341918" cy="264878"/>
            <a:chOff x="1227514" y="548166"/>
            <a:chExt cx="341918" cy="264878"/>
          </a:xfrm>
        </p:grpSpPr>
        <p:sp>
          <p:nvSpPr>
            <p:cNvPr id="16" name="Right Arrow 15"/>
            <p:cNvSpPr/>
            <p:nvPr/>
          </p:nvSpPr>
          <p:spPr>
            <a:xfrm>
              <a:off x="1227514" y="548166"/>
              <a:ext cx="341918" cy="2648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>
              <a:off x="1227514" y="601142"/>
              <a:ext cx="262455" cy="1589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 dirty="0"/>
            </a:p>
          </p:txBody>
        </p:sp>
      </p:grpSp>
      <p:graphicFrame>
        <p:nvGraphicFramePr>
          <p:cNvPr id="24" name="Diagram 23"/>
          <p:cNvGraphicFramePr/>
          <p:nvPr>
            <p:extLst/>
          </p:nvPr>
        </p:nvGraphicFramePr>
        <p:xfrm>
          <a:off x="9953061" y="4334839"/>
          <a:ext cx="1793462" cy="1235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25" name="Diagram 24"/>
          <p:cNvGraphicFramePr/>
          <p:nvPr>
            <p:extLst/>
          </p:nvPr>
        </p:nvGraphicFramePr>
        <p:xfrm>
          <a:off x="7295423" y="1830874"/>
          <a:ext cx="1793462" cy="1235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26" name="Diagram 25"/>
          <p:cNvGraphicFramePr/>
          <p:nvPr>
            <p:extLst/>
          </p:nvPr>
        </p:nvGraphicFramePr>
        <p:xfrm>
          <a:off x="9792822" y="1830874"/>
          <a:ext cx="1793462" cy="1235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9267008" y="2316317"/>
            <a:ext cx="341918" cy="264878"/>
            <a:chOff x="1227514" y="548166"/>
            <a:chExt cx="341918" cy="264878"/>
          </a:xfrm>
        </p:grpSpPr>
        <p:sp>
          <p:nvSpPr>
            <p:cNvPr id="28" name="Right Arrow 27"/>
            <p:cNvSpPr/>
            <p:nvPr/>
          </p:nvSpPr>
          <p:spPr>
            <a:xfrm>
              <a:off x="1227514" y="548166"/>
              <a:ext cx="341918" cy="2648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ight Arrow 4"/>
            <p:cNvSpPr txBox="1"/>
            <p:nvPr/>
          </p:nvSpPr>
          <p:spPr>
            <a:xfrm>
              <a:off x="1227514" y="601142"/>
              <a:ext cx="262455" cy="1589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 rot="5400000">
            <a:off x="10518594" y="3532176"/>
            <a:ext cx="341918" cy="264878"/>
            <a:chOff x="1227514" y="548166"/>
            <a:chExt cx="341918" cy="264878"/>
          </a:xfrm>
        </p:grpSpPr>
        <p:sp>
          <p:nvSpPr>
            <p:cNvPr id="31" name="Right Arrow 30"/>
            <p:cNvSpPr/>
            <p:nvPr/>
          </p:nvSpPr>
          <p:spPr>
            <a:xfrm>
              <a:off x="1227514" y="548166"/>
              <a:ext cx="341918" cy="2648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ght Arrow 4"/>
            <p:cNvSpPr txBox="1"/>
            <p:nvPr/>
          </p:nvSpPr>
          <p:spPr>
            <a:xfrm>
              <a:off x="1227514" y="601142"/>
              <a:ext cx="262455" cy="1589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 dirty="0"/>
            </a:p>
          </p:txBody>
        </p:sp>
      </p:grpSp>
      <p:grpSp>
        <p:nvGrpSpPr>
          <p:cNvPr id="33" name="Group 32"/>
          <p:cNvGrpSpPr/>
          <p:nvPr/>
        </p:nvGrpSpPr>
        <p:grpSpPr>
          <a:xfrm rot="10800000">
            <a:off x="9437967" y="4820282"/>
            <a:ext cx="341918" cy="264878"/>
            <a:chOff x="1227514" y="548166"/>
            <a:chExt cx="341918" cy="264878"/>
          </a:xfrm>
        </p:grpSpPr>
        <p:sp>
          <p:nvSpPr>
            <p:cNvPr id="34" name="Right Arrow 33"/>
            <p:cNvSpPr/>
            <p:nvPr/>
          </p:nvSpPr>
          <p:spPr>
            <a:xfrm>
              <a:off x="1227514" y="548166"/>
              <a:ext cx="341918" cy="26487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ight Arrow 4"/>
            <p:cNvSpPr txBox="1"/>
            <p:nvPr/>
          </p:nvSpPr>
          <p:spPr>
            <a:xfrm>
              <a:off x="1227514" y="601142"/>
              <a:ext cx="262455" cy="1589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02231" y="5044746"/>
            <a:ext cx="243214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Prototype Model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835377" y="174460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4236" y="744572"/>
            <a:ext cx="92289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Gesture Control Module:</a:t>
            </a:r>
          </a:p>
          <a:p>
            <a:endParaRPr lang="en-US" sz="2400" b="1" dirty="0" smtClean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89000" y="1300781"/>
          <a:ext cx="1069047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745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1781745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1781745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1781745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2227059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28986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GC-01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Detect swipe right gesture for next slide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Start the application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2. Perform a right swipe gesture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Slide moves to the next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Slide moves to the next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GC-02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Detect swipe left gesture for previous slide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Start the application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2. Perform a left swipe gesture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Slide moves to the previous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Slide moves to the previous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GC-03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Detect thumb-up gesture to start presentation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Start the application.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 Show thumb-up gesture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 starts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Presentation starts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04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914508" y="197905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4700" y="814910"/>
            <a:ext cx="92289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Gesture Control Module:</a:t>
            </a:r>
          </a:p>
          <a:p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89000" y="1300781"/>
          <a:ext cx="1069047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1745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1781745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1781745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1781745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2227059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28986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GC-04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Detect thumb-down gesture to end presentation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1. Start the application.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 Show thumb-down gesture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Presentation 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Presentation ends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GC-05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Lock gestures using voice command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Start the application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Say "Lock gestures"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Gestures are locked and status message displayed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Gestures are locked and status message displayed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GC-06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Resume gestures using voice command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Start the application.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 Say "Resume gestures"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Gestures are unlocked and status message displayed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Gestures are unlocked and status message displayed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9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976054" y="283967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7858" y="836813"/>
            <a:ext cx="9228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Gesture Control Module:</a:t>
            </a:r>
          </a:p>
          <a:p>
            <a:endParaRPr lang="en-US" b="1" dirty="0" smtClean="0"/>
          </a:p>
          <a:p>
            <a:r>
              <a:rPr lang="en-US" b="1" dirty="0" smtClean="0"/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89000" y="1300781"/>
          <a:ext cx="10796147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815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1995854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2198566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1781745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2332736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336431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28986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GC-07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Ignore unrecognized gestures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1. Start the application.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Perform a random hand movement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No action is triggered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No action is triggered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GC-08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Ignore unrecognized voice commands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Start the application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Say an unrelated word(e.g., "Hello")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action is triggered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action is triggered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7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861754" y="310535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8728" y="962208"/>
            <a:ext cx="9228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Voice Control Module:</a:t>
            </a:r>
          </a:p>
          <a:p>
            <a:endParaRPr lang="en-US" b="1" dirty="0" smtClean="0"/>
          </a:p>
          <a:p>
            <a:r>
              <a:rPr lang="en-US" b="1" dirty="0" smtClean="0"/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38551" y="1546965"/>
          <a:ext cx="10690470" cy="379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57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2367733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1975667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1960685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28986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VC-01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Recognize 'next' command and navigate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Say "Next slide"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Moves to next slide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Moves to next slide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VC-02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Recognize 'previous' command and navigate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Say "Previous slide"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Moves to previous slide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Moves to previous slide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VC-03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Recognize 'go to slide [number]'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Say "Go to slide 5"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Navigates to slide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Navigates to slide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78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958470" y="223423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7330" y="685190"/>
            <a:ext cx="9228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Voice Control Module:</a:t>
            </a:r>
          </a:p>
          <a:p>
            <a:endParaRPr lang="en-US" b="1" dirty="0" smtClean="0"/>
          </a:p>
          <a:p>
            <a:r>
              <a:rPr lang="en-US" b="1" dirty="0" smtClean="0"/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90600" y="1146855"/>
          <a:ext cx="10690470" cy="4939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57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2367733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1975667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1960685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28986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VC-04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Recognize 'start presentation'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Say "Start presentation"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Starts slideshow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Starts slideshow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VC-05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Recognize 'stop presentation'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Say "Stop presentation"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Exits slideshow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Exits slideshow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VC-06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Ignore unrecognized commands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Say an unrelated word (e.g., "Hello")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action triggered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action triggered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2725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VC-07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Handle incorrect slide number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Say "Go to slide 999" (invalid slide)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</a:t>
                      </a:r>
                      <a:r>
                        <a:rPr lang="en-US" dirty="0"/>
                        <a:t>navigation occurs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navigation occurs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30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66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5063978" y="237393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7330" y="685190"/>
            <a:ext cx="9228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Subtitles Module:</a:t>
            </a:r>
          </a:p>
          <a:p>
            <a:endParaRPr lang="en-US" b="1" dirty="0" smtClean="0"/>
          </a:p>
          <a:p>
            <a:r>
              <a:rPr lang="en-US" b="1" dirty="0" smtClean="0"/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90600" y="1146855"/>
          <a:ext cx="10690470" cy="5075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57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2367733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1975667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1960685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28986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RTS-01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Recognize and display spoken 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Speak clearly into the microphone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Spoken words appear as subtitles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Spoken words appear as subtitles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RTS-02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Handle no speech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Stay silent for 10 seconds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Subtitle overlay remains empty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Subtitle overlay remains empty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RTS-03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subtitles overlay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Call start_subtitle()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Subtitle overlay appears on screen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Subtitle overlay appears on screen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2725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RTS-04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subtitles </a:t>
                      </a:r>
                      <a:r>
                        <a:rPr lang="en-US" dirty="0"/>
                        <a:t>overlay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Call stop_subtitle()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Subtitle overlay disappears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Subtitle overlay disappears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30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00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835377" y="174460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2470" y="809531"/>
            <a:ext cx="9486900" cy="546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idea AI Presentation Tool Using Gesture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introduces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innovative AI-driven presentation tool that utilizes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controlling PowerPoint slides, aiming to transform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experience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By enabling presenters to interact with their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slides through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movements, the tool eliminates the reliance 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physical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devices, such as remotes or keyboards, fostering a more fluid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engaging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atmosphere. The system employs advanced computer vision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deep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techniques to accurately recognize hand gestures 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hands-free solution that is particularly beneficial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users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physical disabilities. The proposed tool not only simplifies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act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presenting but also enhances accessibility, making it an ideal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fit 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environments, including classrooms, corporate meetings,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conferences,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settings. By leveraging recent advancements 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 technology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proposed idea aspires to redefine the standards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interactivity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inclusivity in presentation tools, making presentations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dynamic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accessible to a wider audience. In this paper we have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study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existing papers and methodology of 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28458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5195862" y="161970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7330" y="685190"/>
            <a:ext cx="9228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Translation Module:</a:t>
            </a:r>
          </a:p>
          <a:p>
            <a:endParaRPr lang="en-US" b="1" dirty="0" smtClean="0"/>
          </a:p>
          <a:p>
            <a:r>
              <a:rPr lang="en-US" b="1" dirty="0" smtClean="0"/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90600" y="1146855"/>
          <a:ext cx="10690470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57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2367733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1975667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1960685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28986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RTT-01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real-time translation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Call start_real_time_translation()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Translation overlay appears on screen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Translation overlay appears on screen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RTT-02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 translation overlay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Call stop_real_time_translation()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Translation overlay disappears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Translation overlay disappears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RTT-03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Verify English to Hindi translation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Select 'English to Hindi' option 3. Speak in English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Translated text appears in Hindi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Translated text appears in Hindi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2725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RTT-04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Verify Hindi to English translation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Select 'Hindi to English' option 3. Speak in Hindi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Translated text appears in English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Subtitle overlay disappears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30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4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993639" y="265523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7330" y="685190"/>
            <a:ext cx="9228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Translation Module:</a:t>
            </a:r>
          </a:p>
          <a:p>
            <a:endParaRPr lang="en-US" b="1" dirty="0" smtClean="0"/>
          </a:p>
          <a:p>
            <a:r>
              <a:rPr lang="en-US" b="1" dirty="0" smtClean="0"/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990600" y="1146855"/>
          <a:ext cx="1069047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57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2367733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1975667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1960685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289860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RTT-05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Verify English to French translation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Select 'English to French' option 3. Speak in English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Translated text appears in French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Translated text appears in French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RTT-06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Verify English to German translation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Select 'English to German' option 3. Speak in English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Translated text appears in 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Translated text appears in German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  <a:tr h="1143558">
                <a:tc>
                  <a:txBody>
                    <a:bodyPr/>
                    <a:lstStyle/>
                    <a:p>
                      <a:r>
                        <a:rPr lang="en-US" dirty="0" smtClean="0"/>
                        <a:t>RTT-07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Handle non-supported language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Speak in an unsupported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Displays ‘Could not understand Audio’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Displays ‘Could not understand Audio’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43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879339" y="213083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1823" y="627584"/>
            <a:ext cx="9228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Gesture Module:</a:t>
            </a:r>
          </a:p>
          <a:p>
            <a:endParaRPr lang="en-US" b="1" dirty="0" smtClean="0"/>
          </a:p>
          <a:p>
            <a:r>
              <a:rPr lang="en-US" b="1" dirty="0" smtClean="0"/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11823" y="1135416"/>
          <a:ext cx="10690470" cy="4353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57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2367733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1975667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1960685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339483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03319">
                <a:tc>
                  <a:txBody>
                    <a:bodyPr/>
                    <a:lstStyle/>
                    <a:p>
                      <a:r>
                        <a:rPr lang="en-US" dirty="0" smtClean="0"/>
                        <a:t>CG-01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 a new custom gesture in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Perform a new gesture 3. Assign an action and save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Gesture is saved in the database with angles and 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Translation overlay appears on screen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612543">
                <a:tc>
                  <a:txBody>
                    <a:bodyPr/>
                    <a:lstStyle/>
                    <a:p>
                      <a:r>
                        <a:rPr lang="en-US" dirty="0" smtClean="0"/>
                        <a:t>CG-02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Retrieve stored gestures from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Navigate to gesture management 3. View stored gestures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of stored gestures is displayed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of stored gestures is displayed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  <a:tr h="1061401">
                <a:tc>
                  <a:txBody>
                    <a:bodyPr/>
                    <a:lstStyle/>
                    <a:p>
                      <a:r>
                        <a:rPr lang="en-US" dirty="0" smtClean="0"/>
                        <a:t>CG-03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a saved custom gesture and execute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Perform a stored custom gesture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Corresponding action </a:t>
                      </a:r>
                      <a:r>
                        <a:rPr lang="en-US" dirty="0" smtClean="0"/>
                        <a:t>(next </a:t>
                      </a:r>
                      <a:r>
                        <a:rPr lang="en-US" dirty="0"/>
                        <a:t>slide) is triggered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Corresponding action </a:t>
                      </a:r>
                      <a:r>
                        <a:rPr lang="en-US" dirty="0" smtClean="0"/>
                        <a:t>(next </a:t>
                      </a:r>
                      <a:r>
                        <a:rPr lang="en-US" dirty="0"/>
                        <a:t>slide) is triggered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5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800208" y="272189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5107" y="627584"/>
            <a:ext cx="9228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Gesture Module:</a:t>
            </a:r>
          </a:p>
          <a:p>
            <a:endParaRPr lang="en-US" b="1" dirty="0" smtClean="0"/>
          </a:p>
          <a:p>
            <a:r>
              <a:rPr lang="en-US" b="1" dirty="0" smtClean="0"/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11823" y="1135416"/>
          <a:ext cx="1069047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57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2367733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1975667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1960685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339483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03319">
                <a:tc>
                  <a:txBody>
                    <a:bodyPr/>
                    <a:lstStyle/>
                    <a:p>
                      <a:r>
                        <a:rPr lang="en-US" dirty="0" smtClean="0"/>
                        <a:t>CG-04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a stored custom gesture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Navigate to gesture management 3. Delete a gesture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Gesture is removed from the 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Translation overlay appears on screen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612543">
                <a:tc>
                  <a:txBody>
                    <a:bodyPr/>
                    <a:lstStyle/>
                    <a:p>
                      <a:r>
                        <a:rPr lang="en-US" dirty="0" smtClean="0"/>
                        <a:t>CG-05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an existing gesture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Navigate to gesture management 3. Select a gesture and update 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Gesture </a:t>
                      </a:r>
                      <a:r>
                        <a:rPr lang="en-US" dirty="0" smtClean="0"/>
                        <a:t>angles and </a:t>
                      </a:r>
                      <a:r>
                        <a:rPr lang="en-US" dirty="0"/>
                        <a:t>image are updated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Gesture angles and image are updated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  <a:tr h="1061401">
                <a:tc>
                  <a:txBody>
                    <a:bodyPr/>
                    <a:lstStyle/>
                    <a:p>
                      <a:r>
                        <a:rPr lang="en-US" dirty="0" smtClean="0"/>
                        <a:t>CG-06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Handle duplicate gestures for different 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Start application 2. Try saving two different actions with similar gestures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system detects duplicate gesture assignments and displays a warning.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Latest updated Gesture gets executed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0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10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800208" y="272189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5107" y="627584"/>
            <a:ext cx="9228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&amp; Register Functionality:</a:t>
            </a:r>
          </a:p>
          <a:p>
            <a:endParaRPr lang="en-US" b="1" dirty="0" smtClean="0"/>
          </a:p>
          <a:p>
            <a:r>
              <a:rPr lang="en-US" b="1" dirty="0" smtClean="0"/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11823" y="1135416"/>
          <a:ext cx="1069047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57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2367733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1975667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1960685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339483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03319">
                <a:tc>
                  <a:txBody>
                    <a:bodyPr/>
                    <a:lstStyle/>
                    <a:p>
                      <a:r>
                        <a:rPr lang="en-US" dirty="0" smtClean="0"/>
                        <a:t>TT-01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Successful Login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 Navigate to login page.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2. Enter valid username and password.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3. Click the login button.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Dashboard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is displayed after successful login.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Dashboard displayed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612543">
                <a:tc>
                  <a:txBody>
                    <a:bodyPr/>
                    <a:lstStyle/>
                    <a:p>
                      <a:r>
                        <a:rPr lang="en-US" dirty="0" smtClean="0"/>
                        <a:t>TT-02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Successful Registration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 Navigate to the registration page.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2. Fill in all required fields with valid data.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3. Click the register button.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confirmation message is shown and the user is redirected dashboard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Successfully registered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41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800208" y="272189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CASES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5107" y="627584"/>
            <a:ext cx="9228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&amp; Register Functionality:</a:t>
            </a:r>
          </a:p>
          <a:p>
            <a:endParaRPr lang="en-US" b="1" dirty="0" smtClean="0"/>
          </a:p>
          <a:p>
            <a:r>
              <a:rPr lang="en-US" b="1" dirty="0" smtClean="0"/>
              <a:t>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11823" y="1135416"/>
          <a:ext cx="1069047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57">
                  <a:extLst>
                    <a:ext uri="{9D8B030D-6E8A-4147-A177-3AD203B41FA5}">
                      <a16:colId xmlns:a16="http://schemas.microsoft.com/office/drawing/2014/main" val="1740820138"/>
                    </a:ext>
                  </a:extLst>
                </a:gridCol>
                <a:gridCol w="2367733">
                  <a:extLst>
                    <a:ext uri="{9D8B030D-6E8A-4147-A177-3AD203B41FA5}">
                      <a16:colId xmlns:a16="http://schemas.microsoft.com/office/drawing/2014/main" val="1306606686"/>
                    </a:ext>
                  </a:extLst>
                </a:gridCol>
                <a:gridCol w="1975667">
                  <a:extLst>
                    <a:ext uri="{9D8B030D-6E8A-4147-A177-3AD203B41FA5}">
                      <a16:colId xmlns:a16="http://schemas.microsoft.com/office/drawing/2014/main" val="60254882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2683717156"/>
                    </a:ext>
                  </a:extLst>
                </a:gridCol>
                <a:gridCol w="1960685">
                  <a:extLst>
                    <a:ext uri="{9D8B030D-6E8A-4147-A177-3AD203B41FA5}">
                      <a16:colId xmlns:a16="http://schemas.microsoft.com/office/drawing/2014/main" val="179392995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532592168"/>
                    </a:ext>
                  </a:extLst>
                </a:gridCol>
              </a:tblGrid>
              <a:tr h="339483">
                <a:tc>
                  <a:txBody>
                    <a:bodyPr/>
                    <a:lstStyle/>
                    <a:p>
                      <a:r>
                        <a:rPr lang="en-US" dirty="0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Actual 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Pass/Fail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827248"/>
                  </a:ext>
                </a:extLst>
              </a:tr>
              <a:tr h="1103319">
                <a:tc>
                  <a:txBody>
                    <a:bodyPr/>
                    <a:lstStyle/>
                    <a:p>
                      <a:r>
                        <a:rPr lang="en-US" dirty="0" smtClean="0"/>
                        <a:t>TT-03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Unsuccessful Login with Invalid Credentials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 Navigate to login page.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2. Enter invalid username and/or password.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3. Click the login button.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 message "Invalid credentials" is displayed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 message "Invalid credentials" is displayed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95598"/>
                  </a:ext>
                </a:extLst>
              </a:tr>
              <a:tr h="1612543">
                <a:tc>
                  <a:txBody>
                    <a:bodyPr/>
                    <a:lstStyle/>
                    <a:p>
                      <a:r>
                        <a:rPr lang="en-US" dirty="0" smtClean="0"/>
                        <a:t>TT-04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Registration Failure for Existing User Account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 Navigate to the registration page.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2. Enter details for an already registered email/username.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3. Click the register button.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 message "User already exists" is displayed, and the account is not created.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Error message displayed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194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06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191781" y="192526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94" y="840294"/>
            <a:ext cx="6477904" cy="49536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481" y="1304985"/>
            <a:ext cx="4840042" cy="46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577" y="10135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DEPLOYMENT</a:t>
            </a:r>
            <a:endParaRPr lang="en-US" sz="3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2" y="1763523"/>
            <a:ext cx="10058400" cy="47094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1832" y="1242253"/>
            <a:ext cx="2921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https://airswipe.netlify.app/</a:t>
            </a:r>
          </a:p>
        </p:txBody>
      </p:sp>
    </p:spTree>
    <p:extLst>
      <p:ext uri="{BB962C8B-B14F-4D97-AF65-F5344CB8AC3E}">
        <p14:creationId xmlns:p14="http://schemas.microsoft.com/office/powerpoint/2010/main" val="887665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191781" y="489378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6592" y="1467958"/>
            <a:ext cx="91205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aims to revolutionize the way users interact with presentation tools. By integrating gesture recognition and voice commands, users can control slides naturally and efficiently. Additionally,real-time subtitle generation and speech translation makes the system highly inclusive, allowing it to be used in educational seminars, business meetings, and multilingual conferences. Through this hands-free and AI-based interaction, the tool enhances accessibility, reduces dependency on hardware tools like remotes or clickers, and brings innovation to the presentation experience.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5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332458" y="442990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9200" y="1274712"/>
            <a:ext cx="9243647" cy="4613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R. M. Shakya, S. P. Sharma, and N. Shrestha, ”The Use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 Gestures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Tool for Presentation,” International Journal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Advanced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Applications, vol. 14, no.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11, 2023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S. R. Patel, ”Gesture Recognition: Applications in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Presentations,” IEEE Transactions on Human-Machine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Systems, vol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53, no. 3, pp. 250-260, 2023.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M. K. Jha and A. D. Gupta, ”A Study on Gesture Recognition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Interactive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Presentations,” ITM Conference Proceedings,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ICACC 2022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A. Lee and B. Chan, ”Enhancing Presentations with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Gesture Recognition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Technologies,” IEEE Access, vol. 10, pp.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500-510, 2022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J. P. Brown, ”The Future of Interactive Presentations: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Gesture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Touch,” IEEE Transactions on Education, vol. 65, no. 2,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pp. 120-130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2022.</a:t>
            </a:r>
          </a:p>
        </p:txBody>
      </p:sp>
    </p:spTree>
    <p:extLst>
      <p:ext uri="{BB962C8B-B14F-4D97-AF65-F5344CB8AC3E}">
        <p14:creationId xmlns:p14="http://schemas.microsoft.com/office/powerpoint/2010/main" val="28292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4191781" y="192526"/>
            <a:ext cx="458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18138" y="1338416"/>
            <a:ext cx="876007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presentation tools (clickers, keyboards) interrupt natural flow and reduce audience engagement.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tools also pose accessibility challenges for individuals with disabilities.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solution: an AI-powered presentation tool using gesture recognition for hands-free slide control.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Utilizes computer vision and deep learning to interpret real-time hand movements.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Enhances focus, interactivity, and inclusivity in presentations.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an intuitive interface for smooth navigation and dynamic interaction.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professionals, educators, and differently-abled users alike.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2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2125588" y="314622"/>
            <a:ext cx="9040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 PAPER PRESENTATION DETAILS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3677" y="931627"/>
            <a:ext cx="9120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participated 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Engineering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Management(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ISCEM) 2025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6" y="1848424"/>
            <a:ext cx="5280961" cy="37296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09" y="1916721"/>
            <a:ext cx="5365642" cy="37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2125588" y="314622"/>
            <a:ext cx="9040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CONFERENCE PAPER PRESENTATION DETAILS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3677" y="931627"/>
            <a:ext cx="9120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participated 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Engineering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Management(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ISCEM) 2025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37" y="2037855"/>
            <a:ext cx="5108332" cy="36077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61" y="2034762"/>
            <a:ext cx="5452787" cy="37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2125588" y="314622"/>
            <a:ext cx="9040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PUBLICATION DETAILS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6609" y="931627"/>
            <a:ext cx="1165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Published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in Technical Security Journal on ”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Presentation Tool Using Gesture Recognition”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ID: TSJ/2399, ISSN-1434-9728/2191-0073.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1" y="2016486"/>
            <a:ext cx="5037425" cy="35616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61" y="2016486"/>
            <a:ext cx="5416157" cy="36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2125588" y="314622"/>
            <a:ext cx="9040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PUBLICATION DETAILS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6609" y="931627"/>
            <a:ext cx="1165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Published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in Technical Security Journal on ”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Review 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Presentation Tool Using Gesture Recognition”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ID: TSJ/2399, ISSN-1434-9728/2191-0073.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87" y="2107078"/>
            <a:ext cx="5347277" cy="3780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09" y="2107078"/>
            <a:ext cx="5199654" cy="37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0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2125588" y="314622"/>
            <a:ext cx="9040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PUBLICATION DETAILS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6609" y="931627"/>
            <a:ext cx="1165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Published paper in International Research Journal on Advanced Engineering Hub(IRJAEH) on ”AI Presentation Tool Using Gesture Recognition”, ISSN- 2584-2137.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71" y="1811557"/>
            <a:ext cx="4847749" cy="42730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09" y="1811557"/>
            <a:ext cx="4847749" cy="42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6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2125588" y="314622"/>
            <a:ext cx="9040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PUBLICATION DETAILS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6609" y="931627"/>
            <a:ext cx="1165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have Published paper in International Research Journal on Advanced Engineering Hub(IRJAEH) on ”AI Presentation Tool Using Gesture Recognition”, ISSN- 2584-2137.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55519"/>
            <a:ext cx="4847749" cy="4185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55" y="1855518"/>
            <a:ext cx="4847749" cy="41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2125588" y="314622"/>
            <a:ext cx="9040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COMPETITION DETAILS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6609" y="931627"/>
            <a:ext cx="1165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Startup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Arena(National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Entrepreneurship Challenge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007353"/>
            <a:ext cx="4520666" cy="31740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26475" y="245593"/>
            <a:ext cx="2283428" cy="4844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08" y="4193931"/>
            <a:ext cx="4844562" cy="18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3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2125588" y="314622"/>
            <a:ext cx="9040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COMPETITION DETAILS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6609" y="931627"/>
            <a:ext cx="1165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ANVESHANA 2024-25 a Regional Level Science &amp; Engineering Fair organized in Mumbai by AGASTYA INTERNATIONAL FOUNDATION.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40877"/>
            <a:ext cx="914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2943272" y="361515"/>
            <a:ext cx="9040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COMPETITION DETAILS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6609" y="931627"/>
            <a:ext cx="1165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TECH-GURU, 2K25 Organized by Guru Gobind Singh College of Engineering &amp; Research Centre, Nashik.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3" y="1723292"/>
            <a:ext cx="5407322" cy="3569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75" y="1723292"/>
            <a:ext cx="5474979" cy="36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2854275" y="356572"/>
            <a:ext cx="90406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COMPETITION DETAILS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6609" y="931627"/>
            <a:ext cx="1165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TECH-GURU, 2K25 Organized by Guru Gobind Singh College of Engineering &amp; Research Centre, Nashik.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75477" y="965524"/>
            <a:ext cx="3991712" cy="5225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09" y="1581736"/>
            <a:ext cx="5249008" cy="39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354" y="-656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443830"/>
              </p:ext>
            </p:extLst>
          </p:nvPr>
        </p:nvGraphicFramePr>
        <p:xfrm>
          <a:off x="662354" y="1106527"/>
          <a:ext cx="11015784" cy="5223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964">
                  <a:extLst>
                    <a:ext uri="{9D8B030D-6E8A-4147-A177-3AD203B41FA5}">
                      <a16:colId xmlns:a16="http://schemas.microsoft.com/office/drawing/2014/main" val="3441141696"/>
                    </a:ext>
                  </a:extLst>
                </a:gridCol>
                <a:gridCol w="1835964">
                  <a:extLst>
                    <a:ext uri="{9D8B030D-6E8A-4147-A177-3AD203B41FA5}">
                      <a16:colId xmlns:a16="http://schemas.microsoft.com/office/drawing/2014/main" val="94592095"/>
                    </a:ext>
                  </a:extLst>
                </a:gridCol>
                <a:gridCol w="1321126">
                  <a:extLst>
                    <a:ext uri="{9D8B030D-6E8A-4147-A177-3AD203B41FA5}">
                      <a16:colId xmlns:a16="http://schemas.microsoft.com/office/drawing/2014/main" val="4255913108"/>
                    </a:ext>
                  </a:extLst>
                </a:gridCol>
                <a:gridCol w="2637692">
                  <a:extLst>
                    <a:ext uri="{9D8B030D-6E8A-4147-A177-3AD203B41FA5}">
                      <a16:colId xmlns:a16="http://schemas.microsoft.com/office/drawing/2014/main" val="2771961397"/>
                    </a:ext>
                  </a:extLst>
                </a:gridCol>
                <a:gridCol w="1549074">
                  <a:extLst>
                    <a:ext uri="{9D8B030D-6E8A-4147-A177-3AD203B41FA5}">
                      <a16:colId xmlns:a16="http://schemas.microsoft.com/office/drawing/2014/main" val="519819461"/>
                    </a:ext>
                  </a:extLst>
                </a:gridCol>
                <a:gridCol w="1835964">
                  <a:extLst>
                    <a:ext uri="{9D8B030D-6E8A-4147-A177-3AD203B41FA5}">
                      <a16:colId xmlns:a16="http://schemas.microsoft.com/office/drawing/2014/main" val="1170069682"/>
                    </a:ext>
                  </a:extLst>
                </a:gridCol>
              </a:tblGrid>
              <a:tr h="8310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paper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Publication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Merits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Demerits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021353"/>
                  </a:ext>
                </a:extLst>
              </a:tr>
              <a:tr h="4392854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Future of Interactive Presentations: Gesture and Touch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J. P. Brown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Discusses the combination of gesture and touch technologies for next-gen presentations.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hybrid interaction model (gesture + touch); future-ready approach.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Complex system integration; may not be suitable for all users.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83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016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2354" y="-656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3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828411"/>
              </p:ext>
            </p:extLst>
          </p:nvPr>
        </p:nvGraphicFramePr>
        <p:xfrm>
          <a:off x="662354" y="1106527"/>
          <a:ext cx="11015784" cy="5223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964">
                  <a:extLst>
                    <a:ext uri="{9D8B030D-6E8A-4147-A177-3AD203B41FA5}">
                      <a16:colId xmlns:a16="http://schemas.microsoft.com/office/drawing/2014/main" val="3441141696"/>
                    </a:ext>
                  </a:extLst>
                </a:gridCol>
                <a:gridCol w="1835964">
                  <a:extLst>
                    <a:ext uri="{9D8B030D-6E8A-4147-A177-3AD203B41FA5}">
                      <a16:colId xmlns:a16="http://schemas.microsoft.com/office/drawing/2014/main" val="94592095"/>
                    </a:ext>
                  </a:extLst>
                </a:gridCol>
                <a:gridCol w="1321126">
                  <a:extLst>
                    <a:ext uri="{9D8B030D-6E8A-4147-A177-3AD203B41FA5}">
                      <a16:colId xmlns:a16="http://schemas.microsoft.com/office/drawing/2014/main" val="4255913108"/>
                    </a:ext>
                  </a:extLst>
                </a:gridCol>
                <a:gridCol w="2637692">
                  <a:extLst>
                    <a:ext uri="{9D8B030D-6E8A-4147-A177-3AD203B41FA5}">
                      <a16:colId xmlns:a16="http://schemas.microsoft.com/office/drawing/2014/main" val="2771961397"/>
                    </a:ext>
                  </a:extLst>
                </a:gridCol>
                <a:gridCol w="1549074">
                  <a:extLst>
                    <a:ext uri="{9D8B030D-6E8A-4147-A177-3AD203B41FA5}">
                      <a16:colId xmlns:a16="http://schemas.microsoft.com/office/drawing/2014/main" val="519819461"/>
                    </a:ext>
                  </a:extLst>
                </a:gridCol>
                <a:gridCol w="1835964">
                  <a:extLst>
                    <a:ext uri="{9D8B030D-6E8A-4147-A177-3AD203B41FA5}">
                      <a16:colId xmlns:a16="http://schemas.microsoft.com/office/drawing/2014/main" val="1170069682"/>
                    </a:ext>
                  </a:extLst>
                </a:gridCol>
              </a:tblGrid>
              <a:tr h="83108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Name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paper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Publication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Merits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Demerits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021353"/>
                  </a:ext>
                </a:extLst>
              </a:tr>
              <a:tr h="4392854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Enhancing Presentations with Gesture Recognition Technologies</a:t>
                      </a: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Lee, B. Chan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2022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Implements a system using depth cameras and skeletal tracking for controlling slides and pointer with hand gestures.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control, robust gesture differentiation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dependency (depth camera required); not cost-effective.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83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71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2354" y="-656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3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549836"/>
              </p:ext>
            </p:extLst>
          </p:nvPr>
        </p:nvGraphicFramePr>
        <p:xfrm>
          <a:off x="662354" y="1106527"/>
          <a:ext cx="11015784" cy="5223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964">
                  <a:extLst>
                    <a:ext uri="{9D8B030D-6E8A-4147-A177-3AD203B41FA5}">
                      <a16:colId xmlns:a16="http://schemas.microsoft.com/office/drawing/2014/main" val="3441141696"/>
                    </a:ext>
                  </a:extLst>
                </a:gridCol>
                <a:gridCol w="1835964">
                  <a:extLst>
                    <a:ext uri="{9D8B030D-6E8A-4147-A177-3AD203B41FA5}">
                      <a16:colId xmlns:a16="http://schemas.microsoft.com/office/drawing/2014/main" val="94592095"/>
                    </a:ext>
                  </a:extLst>
                </a:gridCol>
                <a:gridCol w="1321126">
                  <a:extLst>
                    <a:ext uri="{9D8B030D-6E8A-4147-A177-3AD203B41FA5}">
                      <a16:colId xmlns:a16="http://schemas.microsoft.com/office/drawing/2014/main" val="4255913108"/>
                    </a:ext>
                  </a:extLst>
                </a:gridCol>
                <a:gridCol w="2637692">
                  <a:extLst>
                    <a:ext uri="{9D8B030D-6E8A-4147-A177-3AD203B41FA5}">
                      <a16:colId xmlns:a16="http://schemas.microsoft.com/office/drawing/2014/main" val="2771961397"/>
                    </a:ext>
                  </a:extLst>
                </a:gridCol>
                <a:gridCol w="1549074">
                  <a:extLst>
                    <a:ext uri="{9D8B030D-6E8A-4147-A177-3AD203B41FA5}">
                      <a16:colId xmlns:a16="http://schemas.microsoft.com/office/drawing/2014/main" val="519819461"/>
                    </a:ext>
                  </a:extLst>
                </a:gridCol>
                <a:gridCol w="1835964">
                  <a:extLst>
                    <a:ext uri="{9D8B030D-6E8A-4147-A177-3AD203B41FA5}">
                      <a16:colId xmlns:a16="http://schemas.microsoft.com/office/drawing/2014/main" val="1170069682"/>
                    </a:ext>
                  </a:extLst>
                </a:gridCol>
              </a:tblGrid>
              <a:tr h="8310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paper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Publication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Merits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Demerits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021353"/>
                  </a:ext>
                </a:extLst>
              </a:tr>
              <a:tr h="4392854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Study on Gesture Recognition in Interactive Presentations</a:t>
                      </a:r>
                      <a:endParaRPr lang="en-US" sz="180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 K. Jha, A. D. Gupta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2022</a:t>
                      </a:r>
                    </a:p>
                    <a:p>
                      <a:pPr algn="just"/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Analyzes different gesture recognition methods and compares their effectiveness for interactive slides.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Detailed comparison of algorithms (CNN, HMM, etc.); insights on gesture datasets.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Theoretical focus; lacks a practical implementation model.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83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66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2354" y="-656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3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844029"/>
              </p:ext>
            </p:extLst>
          </p:nvPr>
        </p:nvGraphicFramePr>
        <p:xfrm>
          <a:off x="662354" y="1106527"/>
          <a:ext cx="11015784" cy="5223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964">
                  <a:extLst>
                    <a:ext uri="{9D8B030D-6E8A-4147-A177-3AD203B41FA5}">
                      <a16:colId xmlns:a16="http://schemas.microsoft.com/office/drawing/2014/main" val="3441141696"/>
                    </a:ext>
                  </a:extLst>
                </a:gridCol>
                <a:gridCol w="1835964">
                  <a:extLst>
                    <a:ext uri="{9D8B030D-6E8A-4147-A177-3AD203B41FA5}">
                      <a16:colId xmlns:a16="http://schemas.microsoft.com/office/drawing/2014/main" val="94592095"/>
                    </a:ext>
                  </a:extLst>
                </a:gridCol>
                <a:gridCol w="1321126">
                  <a:extLst>
                    <a:ext uri="{9D8B030D-6E8A-4147-A177-3AD203B41FA5}">
                      <a16:colId xmlns:a16="http://schemas.microsoft.com/office/drawing/2014/main" val="4255913108"/>
                    </a:ext>
                  </a:extLst>
                </a:gridCol>
                <a:gridCol w="2637692">
                  <a:extLst>
                    <a:ext uri="{9D8B030D-6E8A-4147-A177-3AD203B41FA5}">
                      <a16:colId xmlns:a16="http://schemas.microsoft.com/office/drawing/2014/main" val="2771961397"/>
                    </a:ext>
                  </a:extLst>
                </a:gridCol>
                <a:gridCol w="1549074">
                  <a:extLst>
                    <a:ext uri="{9D8B030D-6E8A-4147-A177-3AD203B41FA5}">
                      <a16:colId xmlns:a16="http://schemas.microsoft.com/office/drawing/2014/main" val="519819461"/>
                    </a:ext>
                  </a:extLst>
                </a:gridCol>
                <a:gridCol w="1835964">
                  <a:extLst>
                    <a:ext uri="{9D8B030D-6E8A-4147-A177-3AD203B41FA5}">
                      <a16:colId xmlns:a16="http://schemas.microsoft.com/office/drawing/2014/main" val="1170069682"/>
                    </a:ext>
                  </a:extLst>
                </a:gridCol>
              </a:tblGrid>
              <a:tr h="8310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paper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Publication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Merits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Demerits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021353"/>
                  </a:ext>
                </a:extLst>
              </a:tr>
              <a:tr h="4392854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Utilizing Kinect for Enhanced Presentation Control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Zhang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Uses Microsoft Kinect sensor to detect body and hand gestures for controlling slides, cursor, and other interactive elements during presentations.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precision with skeletal tracking; enables natural user interaction; supports full-body gestures.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to Kinect hardware; bulky setup and lack of portability; compatibility issues with modern systems.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83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36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2354" y="-656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3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762498"/>
              </p:ext>
            </p:extLst>
          </p:nvPr>
        </p:nvGraphicFramePr>
        <p:xfrm>
          <a:off x="662354" y="1106527"/>
          <a:ext cx="11015784" cy="5223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964">
                  <a:extLst>
                    <a:ext uri="{9D8B030D-6E8A-4147-A177-3AD203B41FA5}">
                      <a16:colId xmlns:a16="http://schemas.microsoft.com/office/drawing/2014/main" val="3441141696"/>
                    </a:ext>
                  </a:extLst>
                </a:gridCol>
                <a:gridCol w="1835964">
                  <a:extLst>
                    <a:ext uri="{9D8B030D-6E8A-4147-A177-3AD203B41FA5}">
                      <a16:colId xmlns:a16="http://schemas.microsoft.com/office/drawing/2014/main" val="94592095"/>
                    </a:ext>
                  </a:extLst>
                </a:gridCol>
                <a:gridCol w="1321126">
                  <a:extLst>
                    <a:ext uri="{9D8B030D-6E8A-4147-A177-3AD203B41FA5}">
                      <a16:colId xmlns:a16="http://schemas.microsoft.com/office/drawing/2014/main" val="4255913108"/>
                    </a:ext>
                  </a:extLst>
                </a:gridCol>
                <a:gridCol w="2637692">
                  <a:extLst>
                    <a:ext uri="{9D8B030D-6E8A-4147-A177-3AD203B41FA5}">
                      <a16:colId xmlns:a16="http://schemas.microsoft.com/office/drawing/2014/main" val="2771961397"/>
                    </a:ext>
                  </a:extLst>
                </a:gridCol>
                <a:gridCol w="1549074">
                  <a:extLst>
                    <a:ext uri="{9D8B030D-6E8A-4147-A177-3AD203B41FA5}">
                      <a16:colId xmlns:a16="http://schemas.microsoft.com/office/drawing/2014/main" val="519819461"/>
                    </a:ext>
                  </a:extLst>
                </a:gridCol>
                <a:gridCol w="1835964">
                  <a:extLst>
                    <a:ext uri="{9D8B030D-6E8A-4147-A177-3AD203B41FA5}">
                      <a16:colId xmlns:a16="http://schemas.microsoft.com/office/drawing/2014/main" val="1170069682"/>
                    </a:ext>
                  </a:extLst>
                </a:gridCol>
              </a:tblGrid>
              <a:tr h="8310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paper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Publication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Merits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Demerits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021353"/>
                  </a:ext>
                </a:extLst>
              </a:tr>
              <a:tr h="4392854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Gesture Recognition: Applications in Education and Presentations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R. Patel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Focuses on integrating gesture recognition into educational tools and presentation systems using machine learning.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accuracy in classroom settings; adaptable to various platforms.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high-quality hardware and stable lighting for accuracy.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83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1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176954" y="6477000"/>
            <a:ext cx="53340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Guru Gobind Singh College of Engineering, Nashik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2C470-435D-4D1F-85CC-0CABE91F3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5887770"/>
            <a:ext cx="762001" cy="86089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114629-118C-4846-9F87-FAC5D2882B23}"/>
              </a:ext>
            </a:extLst>
          </p:cNvPr>
          <p:cNvCxnSpPr/>
          <p:nvPr/>
        </p:nvCxnSpPr>
        <p:spPr>
          <a:xfrm flipV="1">
            <a:off x="1219200" y="6318219"/>
            <a:ext cx="10527323" cy="64996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40E4B3-EF09-76F9-BD84-E3E43DD20F6D}"/>
              </a:ext>
            </a:extLst>
          </p:cNvPr>
          <p:cNvSpPr txBox="1"/>
          <p:nvPr/>
        </p:nvSpPr>
        <p:spPr>
          <a:xfrm>
            <a:off x="2177951" y="606850"/>
            <a:ext cx="8609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FROM LITERATURE SURVEY</a:t>
            </a:r>
            <a:endParaRPr lang="en-IN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06770" y="1592723"/>
            <a:ext cx="9601200" cy="2951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literature survey highlights the advancements in gesture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technology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enhancing user engagement in presentations.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gesture-based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provides a hands-free experience, challenges such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environmental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dependency, complexity in gesture recognition,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limitations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persist. Integrating machine learning techniques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promise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improving accuracy and adaptability, but further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refinement 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needed to enhance reliability across diverse conditions. Future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should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to develop more flexible and robust systems for broader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 compatibility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ultimately transforming presentation delivery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through improved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interaction.</a:t>
            </a:r>
          </a:p>
        </p:txBody>
      </p:sp>
    </p:spTree>
    <p:extLst>
      <p:ext uri="{BB962C8B-B14F-4D97-AF65-F5344CB8AC3E}">
        <p14:creationId xmlns:p14="http://schemas.microsoft.com/office/powerpoint/2010/main" val="8658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3012</Words>
  <Application>Microsoft Office PowerPoint</Application>
  <PresentationFormat>Widescreen</PresentationFormat>
  <Paragraphs>540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LITERATURE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10</cp:revision>
  <dcterms:created xsi:type="dcterms:W3CDTF">2025-04-13T16:49:18Z</dcterms:created>
  <dcterms:modified xsi:type="dcterms:W3CDTF">2025-04-23T15:20:50Z</dcterms:modified>
</cp:coreProperties>
</file>